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5" r:id="rId7"/>
    <p:sldId id="266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72D4"/>
    <a:srgbClr val="F9C3EB"/>
    <a:srgbClr val="F38DD8"/>
    <a:srgbClr val="EE4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21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2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17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4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90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06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3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2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4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87F31-6442-415A-80C3-413195700DF5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1A206-B953-45A6-8AD1-5F236E0EB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6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17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1.jpeg"/><Relationship Id="rId7" Type="http://schemas.openxmlformats.org/officeDocument/2006/relationships/image" Target="../media/image10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63.jpeg"/><Relationship Id="rId10" Type="http://schemas.openxmlformats.org/officeDocument/2006/relationships/image" Target="../media/image13.jpeg"/><Relationship Id="rId4" Type="http://schemas.openxmlformats.org/officeDocument/2006/relationships/image" Target="../media/image62.jpeg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12.jpeg"/><Relationship Id="rId10" Type="http://schemas.openxmlformats.org/officeDocument/2006/relationships/image" Target="../media/image16.jpeg"/><Relationship Id="rId4" Type="http://schemas.openxmlformats.org/officeDocument/2006/relationships/image" Target="../media/image11.jpe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9.png"/><Relationship Id="rId7" Type="http://schemas.openxmlformats.org/officeDocument/2006/relationships/image" Target="../media/image1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3" Type="http://schemas.microsoft.com/office/2007/relationships/hdphoto" Target="../media/hdphoto2.wdp"/><Relationship Id="rId21" Type="http://schemas.openxmlformats.org/officeDocument/2006/relationships/image" Target="../media/image38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image" Target="../media/image20.png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.jpe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392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ì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ê·¸ë¼ë°ì´ì ì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-19050"/>
            <a:ext cx="42291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ê·¸ë¼ë°ì´ì ìêµ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32"/>
          <a:stretch/>
        </p:blipFill>
        <p:spPr bwMode="auto">
          <a:xfrm>
            <a:off x="7048500" y="-19050"/>
            <a:ext cx="71437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ê·¸ë¼ë°ì´ì ì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615" y="2830513"/>
            <a:ext cx="3252630" cy="45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808" y="2952750"/>
            <a:ext cx="3760435" cy="376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í°ì ë¶í ì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3379434"/>
            <a:ext cx="43148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96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lass leaf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5" r="16119"/>
          <a:stretch/>
        </p:blipFill>
        <p:spPr bwMode="auto">
          <a:xfrm>
            <a:off x="1" y="-1"/>
            <a:ext cx="3506894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lass leaf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895" y="0"/>
            <a:ext cx="364631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ass leaf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05" y="-1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glass leaf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386652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ì±ì´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19146" y="6337960"/>
            <a:ext cx="3354732" cy="17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ì±ì´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4414" y="6275892"/>
            <a:ext cx="3586769" cy="214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ì±ì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7"/>
          <a:stretch/>
        </p:blipFill>
        <p:spPr bwMode="auto">
          <a:xfrm>
            <a:off x="1721623" y="6337960"/>
            <a:ext cx="3355465" cy="19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í¸ë¥¸ì ì±ì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2" t="10141" r="9017" b="7755"/>
          <a:stretch/>
        </p:blipFill>
        <p:spPr bwMode="auto">
          <a:xfrm>
            <a:off x="5077087" y="6275892"/>
            <a:ext cx="1833443" cy="245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ê´ë ¨ ì´ë¯¸ì§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3" t="10580" r="11556" b="8486"/>
          <a:stretch/>
        </p:blipFill>
        <p:spPr bwMode="auto">
          <a:xfrm>
            <a:off x="6862826" y="6274778"/>
            <a:ext cx="1794309" cy="24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67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712274" y="-673841"/>
            <a:ext cx="6014479" cy="7500512"/>
            <a:chOff x="2712274" y="-673841"/>
            <a:chExt cx="6014479" cy="7500512"/>
          </a:xfrm>
        </p:grpSpPr>
        <p:grpSp>
          <p:nvGrpSpPr>
            <p:cNvPr id="4" name="그룹 3"/>
            <p:cNvGrpSpPr/>
            <p:nvPr/>
          </p:nvGrpSpPr>
          <p:grpSpPr>
            <a:xfrm>
              <a:off x="2712274" y="-673841"/>
              <a:ext cx="6014479" cy="7500512"/>
              <a:chOff x="2712274" y="-673841"/>
              <a:chExt cx="6014479" cy="7500512"/>
            </a:xfrm>
          </p:grpSpPr>
          <p:sp>
            <p:nvSpPr>
              <p:cNvPr id="5" name="자유형 4"/>
              <p:cNvSpPr/>
              <p:nvPr/>
            </p:nvSpPr>
            <p:spPr>
              <a:xfrm rot="16200000">
                <a:off x="1969258" y="69175"/>
                <a:ext cx="7500512" cy="601447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 rot="19175193">
                <a:off x="3831265" y="371083"/>
                <a:ext cx="2288776" cy="3998270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9C3EB">
                  <a:alpha val="47451"/>
                </a:srgb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 rot="19175193">
                <a:off x="5438933" y="3285750"/>
                <a:ext cx="1952143" cy="2759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38DD8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 7"/>
              <p:cNvSpPr/>
              <p:nvPr/>
            </p:nvSpPr>
            <p:spPr>
              <a:xfrm rot="19175193">
                <a:off x="3290259" y="2673573"/>
                <a:ext cx="4098087" cy="2760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38DD8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자유형 8"/>
              <p:cNvSpPr/>
              <p:nvPr/>
            </p:nvSpPr>
            <p:spPr>
              <a:xfrm rot="19175193">
                <a:off x="4892280" y="1150269"/>
                <a:ext cx="3455973" cy="2845411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F9C3EB">
                  <a:alpha val="47451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포인트가 4개인 별 9"/>
              <p:cNvSpPr/>
              <p:nvPr/>
            </p:nvSpPr>
            <p:spPr>
              <a:xfrm>
                <a:off x="5331237" y="611238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9C3EB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포인트가 4개인 별 10"/>
              <p:cNvSpPr/>
              <p:nvPr/>
            </p:nvSpPr>
            <p:spPr>
              <a:xfrm>
                <a:off x="7361180" y="1646875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9C3EB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4개인 별 11"/>
              <p:cNvSpPr/>
              <p:nvPr/>
            </p:nvSpPr>
            <p:spPr>
              <a:xfrm>
                <a:off x="5520656" y="2266599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E44C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4개인 별 12"/>
              <p:cNvSpPr/>
              <p:nvPr/>
            </p:nvSpPr>
            <p:spPr>
              <a:xfrm>
                <a:off x="6817013" y="2577612"/>
                <a:ext cx="366045" cy="36604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E44C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4개인 별 13"/>
              <p:cNvSpPr/>
              <p:nvPr/>
            </p:nvSpPr>
            <p:spPr>
              <a:xfrm>
                <a:off x="4107908" y="4944413"/>
                <a:ext cx="442915" cy="44291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38DD8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4개인 별 14"/>
              <p:cNvSpPr/>
              <p:nvPr/>
            </p:nvSpPr>
            <p:spPr>
              <a:xfrm>
                <a:off x="6884880" y="4810697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38DD8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포인트가 4개인 별 15"/>
              <p:cNvSpPr/>
              <p:nvPr/>
            </p:nvSpPr>
            <p:spPr>
              <a:xfrm>
                <a:off x="4039347" y="3425664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포인트가 4개인 별 16"/>
              <p:cNvSpPr/>
              <p:nvPr/>
            </p:nvSpPr>
            <p:spPr>
              <a:xfrm>
                <a:off x="5041601" y="3730033"/>
                <a:ext cx="648473" cy="648473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포인트가 4개인 별 17"/>
              <p:cNvSpPr/>
              <p:nvPr/>
            </p:nvSpPr>
            <p:spPr>
              <a:xfrm>
                <a:off x="6798322" y="4054269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포인트가 4개인 별 18"/>
              <p:cNvSpPr/>
              <p:nvPr/>
            </p:nvSpPr>
            <p:spPr>
              <a:xfrm>
                <a:off x="4330366" y="1336340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9C3EB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18" descr="ê´ë ¨ ì´ë¯¸ì§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745" b="96383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0561" y="1245489"/>
                <a:ext cx="3738499" cy="3904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위로 구부러진 화살표 20"/>
            <p:cNvSpPr/>
            <p:nvPr/>
          </p:nvSpPr>
          <p:spPr>
            <a:xfrm>
              <a:off x="3714962" y="3792350"/>
              <a:ext cx="4381288" cy="12939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위로 구부러진 화살표 21"/>
            <p:cNvSpPr/>
            <p:nvPr/>
          </p:nvSpPr>
          <p:spPr>
            <a:xfrm rot="10800000">
              <a:off x="3467312" y="1011050"/>
              <a:ext cx="4381288" cy="1293999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30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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44961" cy="258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962" y="0"/>
            <a:ext cx="3878564" cy="258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26" y="2583723"/>
            <a:ext cx="3253645" cy="244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3721"/>
            <a:ext cx="3663171" cy="24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171" y="2583721"/>
            <a:ext cx="3660355" cy="24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êµ­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526" y="0"/>
            <a:ext cx="2583720" cy="258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ìêµ­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246" y="0"/>
            <a:ext cx="2284754" cy="229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ìêµ­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794" y="5018167"/>
            <a:ext cx="1839832" cy="183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58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12274" y="-673841"/>
            <a:ext cx="6014479" cy="7500512"/>
            <a:chOff x="2712274" y="-673841"/>
            <a:chExt cx="6014479" cy="7500512"/>
          </a:xfrm>
        </p:grpSpPr>
        <p:sp>
          <p:nvSpPr>
            <p:cNvPr id="5" name="자유형 4"/>
            <p:cNvSpPr/>
            <p:nvPr/>
          </p:nvSpPr>
          <p:spPr>
            <a:xfrm rot="16200000">
              <a:off x="1969258" y="69175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4개인 별 7"/>
            <p:cNvSpPr/>
            <p:nvPr/>
          </p:nvSpPr>
          <p:spPr>
            <a:xfrm>
              <a:off x="5331237" y="611238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4개인 별 8"/>
            <p:cNvSpPr/>
            <p:nvPr/>
          </p:nvSpPr>
          <p:spPr>
            <a:xfrm>
              <a:off x="4178107" y="5014612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4개인 별 9"/>
            <p:cNvSpPr/>
            <p:nvPr/>
          </p:nvSpPr>
          <p:spPr>
            <a:xfrm>
              <a:off x="6934947" y="4860764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4개인 별 10"/>
            <p:cNvSpPr/>
            <p:nvPr/>
          </p:nvSpPr>
          <p:spPr>
            <a:xfrm>
              <a:off x="7138147" y="1800064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4개인 별 11"/>
            <p:cNvSpPr/>
            <p:nvPr/>
          </p:nvSpPr>
          <p:spPr>
            <a:xfrm>
              <a:off x="4039347" y="3425664"/>
              <a:ext cx="302516" cy="302516"/>
            </a:xfrm>
            <a:prstGeom prst="star4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200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-2580044" y="-2084617"/>
            <a:ext cx="18782332" cy="9599377"/>
            <a:chOff x="-2580044" y="-2084617"/>
            <a:chExt cx="18782332" cy="9599377"/>
          </a:xfrm>
        </p:grpSpPr>
        <p:grpSp>
          <p:nvGrpSpPr>
            <p:cNvPr id="43" name="그룹 42"/>
            <p:cNvGrpSpPr/>
            <p:nvPr/>
          </p:nvGrpSpPr>
          <p:grpSpPr>
            <a:xfrm>
              <a:off x="158219" y="-673841"/>
              <a:ext cx="16044069" cy="8188601"/>
              <a:chOff x="158219" y="-673841"/>
              <a:chExt cx="16044069" cy="8188601"/>
            </a:xfrm>
          </p:grpSpPr>
          <p:cxnSp>
            <p:nvCxnSpPr>
              <p:cNvPr id="12" name="직선 화살표 연결선 11"/>
              <p:cNvCxnSpPr>
                <a:endCxn id="6" idx="25"/>
              </p:cNvCxnSpPr>
              <p:nvPr/>
            </p:nvCxnSpPr>
            <p:spPr>
              <a:xfrm>
                <a:off x="158219" y="650688"/>
                <a:ext cx="3248310" cy="1248244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>
                <a:stCxn id="2054" idx="1"/>
                <a:endCxn id="7" idx="127"/>
              </p:cNvCxnSpPr>
              <p:nvPr/>
            </p:nvCxnSpPr>
            <p:spPr>
              <a:xfrm flipH="1">
                <a:off x="7506242" y="3970051"/>
                <a:ext cx="1754544" cy="1235836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6725350" y="6200738"/>
                <a:ext cx="24256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보라색 가스와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빨간색</a:t>
                </a:r>
                <a:r>
                  <a:rPr lang="ko-KR" altLang="en-US" dirty="0" smtClean="0"/>
                  <a:t> </a:t>
                </a:r>
                <a:r>
                  <a:rPr lang="ko-KR" altLang="en-US" dirty="0" smtClean="0"/>
                  <a:t>별들로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이루어진 검은색 성운</a:t>
                </a:r>
                <a:endParaRPr lang="ko-KR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88032" y="1807395"/>
                <a:ext cx="242566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커다란 꽃 </a:t>
                </a:r>
                <a:r>
                  <a:rPr lang="ko-KR" altLang="en-US" dirty="0" smtClean="0"/>
                  <a:t>다발을</a:t>
                </a:r>
                <a:endParaRPr lang="en-US" altLang="ko-KR" dirty="0" smtClean="0"/>
              </a:p>
              <a:p>
                <a:pPr algn="ctr"/>
                <a:r>
                  <a:rPr lang="ko-KR" altLang="en-US" dirty="0" smtClean="0"/>
                  <a:t>잎사귀가 받치고 있는</a:t>
                </a:r>
                <a:endParaRPr lang="en-US" altLang="ko-KR" dirty="0" smtClean="0"/>
              </a:p>
              <a:p>
                <a:pPr algn="ctr"/>
                <a:r>
                  <a:rPr lang="ko-KR" altLang="en-US" smtClean="0"/>
                  <a:t>형태</a:t>
                </a:r>
                <a:endParaRPr lang="ko-KR" altLang="en-US" dirty="0"/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9260786" y="2879779"/>
                <a:ext cx="6941502" cy="4634981"/>
                <a:chOff x="9260786" y="2879779"/>
                <a:chExt cx="6941502" cy="4634981"/>
              </a:xfrm>
            </p:grpSpPr>
            <p:pic>
              <p:nvPicPr>
                <p:cNvPr id="2050" name="Picture 2" descr="ì±ì´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847555" y="2879779"/>
                  <a:ext cx="3354732" cy="174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4" name="Picture 6" descr="ì±ì´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60786" y="2895399"/>
                  <a:ext cx="3586769" cy="21493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7" name="그룹 36"/>
                <p:cNvGrpSpPr/>
                <p:nvPr/>
              </p:nvGrpSpPr>
              <p:grpSpPr>
                <a:xfrm>
                  <a:off x="9307307" y="4623460"/>
                  <a:ext cx="6894981" cy="2891300"/>
                  <a:chOff x="9067014" y="4623459"/>
                  <a:chExt cx="7364499" cy="3088185"/>
                </a:xfrm>
              </p:grpSpPr>
              <p:pic>
                <p:nvPicPr>
                  <p:cNvPr id="2052" name="Picture 4" descr="ì±ì´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9267"/>
                  <a:stretch/>
                </p:blipFill>
                <p:spPr bwMode="auto">
                  <a:xfrm>
                    <a:off x="12847555" y="4623459"/>
                    <a:ext cx="3583958" cy="20994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0" name="Picture 12" descr="í¸ë¥¸ì ì±ì´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952" t="10141" r="9017" b="7755"/>
                  <a:stretch/>
                </p:blipFill>
                <p:spPr bwMode="auto">
                  <a:xfrm>
                    <a:off x="9067014" y="5091260"/>
                    <a:ext cx="1958292" cy="262038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2" name="Picture 14" descr="ê´ë ¨ ì´ë¯¸ì§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343" t="10580" r="11556" b="8486"/>
                  <a:stretch/>
                </p:blipFill>
                <p:spPr bwMode="auto">
                  <a:xfrm>
                    <a:off x="10974354" y="5090071"/>
                    <a:ext cx="1916494" cy="262157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5" name="자유형 4"/>
              <p:cNvSpPr/>
              <p:nvPr/>
            </p:nvSpPr>
            <p:spPr>
              <a:xfrm rot="16200000">
                <a:off x="1969258" y="69175"/>
                <a:ext cx="7500512" cy="601447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 rot="19175193">
                <a:off x="3831265" y="371083"/>
                <a:ext cx="2288776" cy="3998270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AA72D4">
                  <a:alpha val="47451"/>
                </a:srgb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 rot="19175193">
                <a:off x="5438933" y="3285750"/>
                <a:ext cx="1952143" cy="2759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7030A0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 7"/>
              <p:cNvSpPr/>
              <p:nvPr/>
            </p:nvSpPr>
            <p:spPr>
              <a:xfrm rot="19175193">
                <a:off x="3290259" y="2673573"/>
                <a:ext cx="4098087" cy="2760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7030A0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자유형 8"/>
              <p:cNvSpPr/>
              <p:nvPr/>
            </p:nvSpPr>
            <p:spPr>
              <a:xfrm rot="19175193">
                <a:off x="4892280" y="1150269"/>
                <a:ext cx="3455973" cy="2845411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AA72D4">
                  <a:alpha val="47451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포인트가 4개인 별 9"/>
              <p:cNvSpPr/>
              <p:nvPr/>
            </p:nvSpPr>
            <p:spPr>
              <a:xfrm>
                <a:off x="5331237" y="611238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포인트가 4개인 별 10"/>
              <p:cNvSpPr/>
              <p:nvPr/>
            </p:nvSpPr>
            <p:spPr>
              <a:xfrm>
                <a:off x="7361180" y="1646875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포인트가 4개인 별 17"/>
              <p:cNvSpPr/>
              <p:nvPr/>
            </p:nvSpPr>
            <p:spPr>
              <a:xfrm>
                <a:off x="5520656" y="2266599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E44C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포인트가 4개인 별 18"/>
              <p:cNvSpPr/>
              <p:nvPr/>
            </p:nvSpPr>
            <p:spPr>
              <a:xfrm>
                <a:off x="6817013" y="2577612"/>
                <a:ext cx="366045" cy="36604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E44C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포인트가 4개인 별 19"/>
              <p:cNvSpPr/>
              <p:nvPr/>
            </p:nvSpPr>
            <p:spPr>
              <a:xfrm>
                <a:off x="4107908" y="4944413"/>
                <a:ext cx="442915" cy="44291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포인트가 4개인 별 20"/>
              <p:cNvSpPr/>
              <p:nvPr/>
            </p:nvSpPr>
            <p:spPr>
              <a:xfrm>
                <a:off x="6884880" y="4810697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포인트가 4개인 별 21"/>
              <p:cNvSpPr/>
              <p:nvPr/>
            </p:nvSpPr>
            <p:spPr>
              <a:xfrm>
                <a:off x="4039347" y="3425664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포인트가 4개인 별 22"/>
              <p:cNvSpPr/>
              <p:nvPr/>
            </p:nvSpPr>
            <p:spPr>
              <a:xfrm>
                <a:off x="5041601" y="3730033"/>
                <a:ext cx="648473" cy="648473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포인트가 4개인 별 23"/>
              <p:cNvSpPr/>
              <p:nvPr/>
            </p:nvSpPr>
            <p:spPr>
              <a:xfrm>
                <a:off x="6798322" y="4054269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포인트가 4개인 별 24"/>
              <p:cNvSpPr/>
              <p:nvPr/>
            </p:nvSpPr>
            <p:spPr>
              <a:xfrm>
                <a:off x="4330366" y="1336340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7" name="Picture 18" descr="ê´ë ¨ ì´ë¯¸ì§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5745" b="96383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0561" y="1245489"/>
                <a:ext cx="3738499" cy="3904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Picture 8" descr="ê·¸ë¼ë°ì´ì ìêµ­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80044" y="127323"/>
              <a:ext cx="2221590" cy="3107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81559" y="3055639"/>
              <a:ext cx="2568427" cy="2568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í°ì ë¶í ìêµ­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93660" y="-2084617"/>
              <a:ext cx="2947084" cy="2211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006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2712274" y="-673841"/>
            <a:ext cx="6014479" cy="7500512"/>
            <a:chOff x="2712274" y="-673841"/>
            <a:chExt cx="6014479" cy="7500512"/>
          </a:xfrm>
        </p:grpSpPr>
        <p:sp>
          <p:nvSpPr>
            <p:cNvPr id="5" name="자유형 4"/>
            <p:cNvSpPr/>
            <p:nvPr/>
          </p:nvSpPr>
          <p:spPr>
            <a:xfrm rot="16200000">
              <a:off x="1969258" y="69175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 rot="19175193">
              <a:off x="3831265" y="371083"/>
              <a:ext cx="2288776" cy="3998270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AA72D4">
                <a:alpha val="47451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 rot="19175193">
              <a:off x="5438933" y="3285750"/>
              <a:ext cx="1952143" cy="2759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7030A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 rot="19175193">
              <a:off x="3290259" y="2673573"/>
              <a:ext cx="4098087" cy="2760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7030A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9175193">
              <a:off x="4892280" y="1150269"/>
              <a:ext cx="3455973" cy="2845411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AA72D4">
                <a:alpha val="47451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4개인 별 9"/>
            <p:cNvSpPr/>
            <p:nvPr/>
          </p:nvSpPr>
          <p:spPr>
            <a:xfrm>
              <a:off x="5331237" y="611238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4개인 별 10"/>
            <p:cNvSpPr/>
            <p:nvPr/>
          </p:nvSpPr>
          <p:spPr>
            <a:xfrm>
              <a:off x="7361180" y="1646875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포인트가 4개인 별 17"/>
            <p:cNvSpPr/>
            <p:nvPr/>
          </p:nvSpPr>
          <p:spPr>
            <a:xfrm>
              <a:off x="5520656" y="2266599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E44CA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4개인 별 18"/>
            <p:cNvSpPr/>
            <p:nvPr/>
          </p:nvSpPr>
          <p:spPr>
            <a:xfrm>
              <a:off x="6817013" y="2577612"/>
              <a:ext cx="366045" cy="36604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E44CA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4개인 별 19"/>
            <p:cNvSpPr/>
            <p:nvPr/>
          </p:nvSpPr>
          <p:spPr>
            <a:xfrm>
              <a:off x="4107908" y="4944413"/>
              <a:ext cx="442915" cy="44291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포인트가 4개인 별 20"/>
            <p:cNvSpPr/>
            <p:nvPr/>
          </p:nvSpPr>
          <p:spPr>
            <a:xfrm>
              <a:off x="6884880" y="4810697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4개인 별 21"/>
            <p:cNvSpPr/>
            <p:nvPr/>
          </p:nvSpPr>
          <p:spPr>
            <a:xfrm>
              <a:off x="4039347" y="3425664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4개인 별 22"/>
            <p:cNvSpPr/>
            <p:nvPr/>
          </p:nvSpPr>
          <p:spPr>
            <a:xfrm>
              <a:off x="5041601" y="3730033"/>
              <a:ext cx="648473" cy="648473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포인트가 4개인 별 23"/>
            <p:cNvSpPr/>
            <p:nvPr/>
          </p:nvSpPr>
          <p:spPr>
            <a:xfrm>
              <a:off x="6798322" y="4054269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포인트가 4개인 별 24"/>
            <p:cNvSpPr/>
            <p:nvPr/>
          </p:nvSpPr>
          <p:spPr>
            <a:xfrm>
              <a:off x="4330366" y="1336340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Picture 18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745" b="9638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561" y="1245489"/>
              <a:ext cx="3738499" cy="3904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887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2202537" y="-2063885"/>
            <a:ext cx="18404826" cy="9611281"/>
            <a:chOff x="-2202537" y="-2063885"/>
            <a:chExt cx="18404826" cy="9611281"/>
          </a:xfrm>
        </p:grpSpPr>
        <p:cxnSp>
          <p:nvCxnSpPr>
            <p:cNvPr id="12" name="직선 화살표 연결선 11"/>
            <p:cNvCxnSpPr>
              <a:endCxn id="6" idx="25"/>
            </p:cNvCxnSpPr>
            <p:nvPr/>
          </p:nvCxnSpPr>
          <p:spPr>
            <a:xfrm>
              <a:off x="158219" y="650688"/>
              <a:ext cx="3248310" cy="1248244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2054" idx="1"/>
              <a:endCxn id="7" idx="127"/>
            </p:cNvCxnSpPr>
            <p:nvPr/>
          </p:nvCxnSpPr>
          <p:spPr>
            <a:xfrm flipH="1">
              <a:off x="7506242" y="4018309"/>
              <a:ext cx="1754544" cy="118757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725350" y="6200738"/>
              <a:ext cx="24256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보라색 가스와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빨간색 </a:t>
              </a:r>
              <a:r>
                <a:rPr lang="ko-KR" altLang="en-US" dirty="0" smtClean="0"/>
                <a:t>별들로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이루어진 검은색 성운</a:t>
              </a:r>
              <a:endParaRPr lang="ko-KR" altLang="en-US" dirty="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-2202537" y="-2063885"/>
              <a:ext cx="5048901" cy="5652762"/>
              <a:chOff x="-4133578" y="-2263483"/>
              <a:chExt cx="5048901" cy="5652762"/>
            </a:xfrm>
          </p:grpSpPr>
          <p:sp>
            <p:nvSpPr>
              <p:cNvPr id="31" name="자유형 30"/>
              <p:cNvSpPr/>
              <p:nvPr/>
            </p:nvSpPr>
            <p:spPr>
              <a:xfrm rot="16200000">
                <a:off x="-4251454" y="-1738479"/>
                <a:ext cx="2800350" cy="2245533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992721" y="-2263483"/>
                <a:ext cx="2908044" cy="2804403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7030A0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-4133578" y="560490"/>
                <a:ext cx="3164098" cy="2828789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834091" y="1807395"/>
              <a:ext cx="19335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성운은 안개처럼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 바깥 부 경계가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smtClean="0"/>
                <a:t>모호하며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ko-KR" altLang="en-US" dirty="0" smtClean="0"/>
                <a:t>반투명 상태이다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9260786" y="2879779"/>
              <a:ext cx="6941503" cy="4667617"/>
              <a:chOff x="9260786" y="2879779"/>
              <a:chExt cx="6941503" cy="4667617"/>
            </a:xfrm>
          </p:grpSpPr>
          <p:pic>
            <p:nvPicPr>
              <p:cNvPr id="2050" name="Picture 2" descr="ì±ì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47555" y="2879779"/>
                <a:ext cx="3354732" cy="174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ì±ì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0786" y="2943657"/>
                <a:ext cx="3586769" cy="2149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7" name="그룹 36"/>
              <p:cNvGrpSpPr/>
              <p:nvPr/>
            </p:nvGrpSpPr>
            <p:grpSpPr>
              <a:xfrm>
                <a:off x="9365739" y="4623459"/>
                <a:ext cx="6836550" cy="2923937"/>
                <a:chOff x="9129424" y="4623459"/>
                <a:chExt cx="7302089" cy="3123045"/>
              </a:xfrm>
            </p:grpSpPr>
            <p:pic>
              <p:nvPicPr>
                <p:cNvPr id="2052" name="Picture 4" descr="ì±ì´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9267"/>
                <a:stretch/>
              </p:blipFill>
              <p:spPr bwMode="auto">
                <a:xfrm>
                  <a:off x="12847555" y="4623459"/>
                  <a:ext cx="3583958" cy="20994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0" name="Picture 12" descr="í¸ë¥¸ì ì±ì´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52" t="10141" r="9017" b="7755"/>
                <a:stretch/>
              </p:blipFill>
              <p:spPr bwMode="auto">
                <a:xfrm>
                  <a:off x="9129424" y="5126121"/>
                  <a:ext cx="1958292" cy="26203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2" name="Picture 14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343" t="10580" r="11556" b="8486"/>
                <a:stretch/>
              </p:blipFill>
              <p:spPr bwMode="auto">
                <a:xfrm>
                  <a:off x="11036764" y="5124931"/>
                  <a:ext cx="1916494" cy="26215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1" name="그룹 40"/>
            <p:cNvGrpSpPr/>
            <p:nvPr/>
          </p:nvGrpSpPr>
          <p:grpSpPr>
            <a:xfrm>
              <a:off x="2712274" y="-673841"/>
              <a:ext cx="6014479" cy="7500512"/>
              <a:chOff x="2712274" y="-673841"/>
              <a:chExt cx="6014479" cy="7500512"/>
            </a:xfrm>
          </p:grpSpPr>
          <p:sp>
            <p:nvSpPr>
              <p:cNvPr id="5" name="자유형 4"/>
              <p:cNvSpPr/>
              <p:nvPr/>
            </p:nvSpPr>
            <p:spPr>
              <a:xfrm rot="16200000">
                <a:off x="1969258" y="69175"/>
                <a:ext cx="7500512" cy="6014479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chemeClr val="tx1">
                  <a:alpha val="48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자유형 5"/>
              <p:cNvSpPr/>
              <p:nvPr/>
            </p:nvSpPr>
            <p:spPr>
              <a:xfrm rot="19175193">
                <a:off x="3831265" y="371083"/>
                <a:ext cx="2288776" cy="3998270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AA72D4">
                  <a:alpha val="47451"/>
                </a:srgb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 6"/>
              <p:cNvSpPr/>
              <p:nvPr/>
            </p:nvSpPr>
            <p:spPr>
              <a:xfrm rot="19175193">
                <a:off x="5438933" y="3285750"/>
                <a:ext cx="1952143" cy="2759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7030A0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자유형 7"/>
              <p:cNvSpPr/>
              <p:nvPr/>
            </p:nvSpPr>
            <p:spPr>
              <a:xfrm rot="19175193">
                <a:off x="3290259" y="2673573"/>
                <a:ext cx="4098087" cy="2760315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7030A0">
                  <a:alpha val="48000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자유형 8"/>
              <p:cNvSpPr/>
              <p:nvPr/>
            </p:nvSpPr>
            <p:spPr>
              <a:xfrm rot="19175193">
                <a:off x="4892280" y="1150269"/>
                <a:ext cx="3455973" cy="2845411"/>
              </a:xfrm>
              <a:custGeom>
                <a:avLst/>
                <a:gdLst>
                  <a:gd name="connsiteX0" fmla="*/ 2754167 w 8372664"/>
                  <a:gd name="connsiteY0" fmla="*/ 0 h 6713838"/>
                  <a:gd name="connsiteX1" fmla="*/ 2465842 w 8372664"/>
                  <a:gd name="connsiteY1" fmla="*/ 8238 h 6713838"/>
                  <a:gd name="connsiteX2" fmla="*/ 2416415 w 8372664"/>
                  <a:gd name="connsiteY2" fmla="*/ 16476 h 6713838"/>
                  <a:gd name="connsiteX3" fmla="*/ 2358751 w 8372664"/>
                  <a:gd name="connsiteY3" fmla="*/ 24713 h 6713838"/>
                  <a:gd name="connsiteX4" fmla="*/ 2202232 w 8372664"/>
                  <a:gd name="connsiteY4" fmla="*/ 74140 h 6713838"/>
                  <a:gd name="connsiteX5" fmla="*/ 2161042 w 8372664"/>
                  <a:gd name="connsiteY5" fmla="*/ 98854 h 6713838"/>
                  <a:gd name="connsiteX6" fmla="*/ 2086902 w 8372664"/>
                  <a:gd name="connsiteY6" fmla="*/ 148281 h 6713838"/>
                  <a:gd name="connsiteX7" fmla="*/ 2053951 w 8372664"/>
                  <a:gd name="connsiteY7" fmla="*/ 197708 h 6713838"/>
                  <a:gd name="connsiteX8" fmla="*/ 2029237 w 8372664"/>
                  <a:gd name="connsiteY8" fmla="*/ 280086 h 6713838"/>
                  <a:gd name="connsiteX9" fmla="*/ 2020999 w 8372664"/>
                  <a:gd name="connsiteY9" fmla="*/ 329513 h 6713838"/>
                  <a:gd name="connsiteX10" fmla="*/ 1955096 w 8372664"/>
                  <a:gd name="connsiteY10" fmla="*/ 461319 h 6713838"/>
                  <a:gd name="connsiteX11" fmla="*/ 1897432 w 8372664"/>
                  <a:gd name="connsiteY11" fmla="*/ 543697 h 6713838"/>
                  <a:gd name="connsiteX12" fmla="*/ 1864480 w 8372664"/>
                  <a:gd name="connsiteY12" fmla="*/ 568411 h 6713838"/>
                  <a:gd name="connsiteX13" fmla="*/ 1823291 w 8372664"/>
                  <a:gd name="connsiteY13" fmla="*/ 593124 h 6713838"/>
                  <a:gd name="connsiteX14" fmla="*/ 1707961 w 8372664"/>
                  <a:gd name="connsiteY14" fmla="*/ 626076 h 6713838"/>
                  <a:gd name="connsiteX15" fmla="*/ 1658534 w 8372664"/>
                  <a:gd name="connsiteY15" fmla="*/ 634313 h 6713838"/>
                  <a:gd name="connsiteX16" fmla="*/ 1460826 w 8372664"/>
                  <a:gd name="connsiteY16" fmla="*/ 642551 h 6713838"/>
                  <a:gd name="connsiteX17" fmla="*/ 1353734 w 8372664"/>
                  <a:gd name="connsiteY17" fmla="*/ 675503 h 6713838"/>
                  <a:gd name="connsiteX18" fmla="*/ 1238405 w 8372664"/>
                  <a:gd name="connsiteY18" fmla="*/ 733167 h 6713838"/>
                  <a:gd name="connsiteX19" fmla="*/ 1172502 w 8372664"/>
                  <a:gd name="connsiteY19" fmla="*/ 782594 h 6713838"/>
                  <a:gd name="connsiteX20" fmla="*/ 1106599 w 8372664"/>
                  <a:gd name="connsiteY20" fmla="*/ 815546 h 6713838"/>
                  <a:gd name="connsiteX21" fmla="*/ 1057172 w 8372664"/>
                  <a:gd name="connsiteY21" fmla="*/ 864973 h 6713838"/>
                  <a:gd name="connsiteX22" fmla="*/ 1007745 w 8372664"/>
                  <a:gd name="connsiteY22" fmla="*/ 906162 h 6713838"/>
                  <a:gd name="connsiteX23" fmla="*/ 974794 w 8372664"/>
                  <a:gd name="connsiteY23" fmla="*/ 955589 h 6713838"/>
                  <a:gd name="connsiteX24" fmla="*/ 941842 w 8372664"/>
                  <a:gd name="connsiteY24" fmla="*/ 988540 h 6713838"/>
                  <a:gd name="connsiteX25" fmla="*/ 933605 w 8372664"/>
                  <a:gd name="connsiteY25" fmla="*/ 1046205 h 6713838"/>
                  <a:gd name="connsiteX26" fmla="*/ 925367 w 8372664"/>
                  <a:gd name="connsiteY26" fmla="*/ 1087394 h 6713838"/>
                  <a:gd name="connsiteX27" fmla="*/ 917129 w 8372664"/>
                  <a:gd name="connsiteY27" fmla="*/ 1136821 h 6713838"/>
                  <a:gd name="connsiteX28" fmla="*/ 908891 w 8372664"/>
                  <a:gd name="connsiteY28" fmla="*/ 1532238 h 6713838"/>
                  <a:gd name="connsiteX29" fmla="*/ 884178 w 8372664"/>
                  <a:gd name="connsiteY29" fmla="*/ 1589903 h 6713838"/>
                  <a:gd name="connsiteX30" fmla="*/ 793561 w 8372664"/>
                  <a:gd name="connsiteY30" fmla="*/ 1729946 h 6713838"/>
                  <a:gd name="connsiteX31" fmla="*/ 752372 w 8372664"/>
                  <a:gd name="connsiteY31" fmla="*/ 1787611 h 6713838"/>
                  <a:gd name="connsiteX32" fmla="*/ 727659 w 8372664"/>
                  <a:gd name="connsiteY32" fmla="*/ 1828800 h 6713838"/>
                  <a:gd name="connsiteX33" fmla="*/ 645280 w 8372664"/>
                  <a:gd name="connsiteY33" fmla="*/ 1935892 h 6713838"/>
                  <a:gd name="connsiteX34" fmla="*/ 620567 w 8372664"/>
                  <a:gd name="connsiteY34" fmla="*/ 1952367 h 6713838"/>
                  <a:gd name="connsiteX35" fmla="*/ 562902 w 8372664"/>
                  <a:gd name="connsiteY35" fmla="*/ 2018270 h 6713838"/>
                  <a:gd name="connsiteX36" fmla="*/ 472286 w 8372664"/>
                  <a:gd name="connsiteY36" fmla="*/ 2100649 h 6713838"/>
                  <a:gd name="connsiteX37" fmla="*/ 447572 w 8372664"/>
                  <a:gd name="connsiteY37" fmla="*/ 2117124 h 6713838"/>
                  <a:gd name="connsiteX38" fmla="*/ 406383 w 8372664"/>
                  <a:gd name="connsiteY38" fmla="*/ 2174789 h 6713838"/>
                  <a:gd name="connsiteX39" fmla="*/ 340480 w 8372664"/>
                  <a:gd name="connsiteY39" fmla="*/ 2240692 h 6713838"/>
                  <a:gd name="connsiteX40" fmla="*/ 200437 w 8372664"/>
                  <a:gd name="connsiteY40" fmla="*/ 2405449 h 6713838"/>
                  <a:gd name="connsiteX41" fmla="*/ 167486 w 8372664"/>
                  <a:gd name="connsiteY41" fmla="*/ 2463113 h 6713838"/>
                  <a:gd name="connsiteX42" fmla="*/ 159248 w 8372664"/>
                  <a:gd name="connsiteY42" fmla="*/ 2487827 h 6713838"/>
                  <a:gd name="connsiteX43" fmla="*/ 142772 w 8372664"/>
                  <a:gd name="connsiteY43" fmla="*/ 2545492 h 6713838"/>
                  <a:gd name="connsiteX44" fmla="*/ 134534 w 8372664"/>
                  <a:gd name="connsiteY44" fmla="*/ 3064476 h 6713838"/>
                  <a:gd name="connsiteX45" fmla="*/ 118059 w 8372664"/>
                  <a:gd name="connsiteY45" fmla="*/ 3155092 h 6713838"/>
                  <a:gd name="connsiteX46" fmla="*/ 93345 w 8372664"/>
                  <a:gd name="connsiteY46" fmla="*/ 3270421 h 6713838"/>
                  <a:gd name="connsiteX47" fmla="*/ 68632 w 8372664"/>
                  <a:gd name="connsiteY47" fmla="*/ 3385751 h 6713838"/>
                  <a:gd name="connsiteX48" fmla="*/ 52156 w 8372664"/>
                  <a:gd name="connsiteY48" fmla="*/ 3501081 h 6713838"/>
                  <a:gd name="connsiteX49" fmla="*/ 19205 w 8372664"/>
                  <a:gd name="connsiteY49" fmla="*/ 3624649 h 6713838"/>
                  <a:gd name="connsiteX50" fmla="*/ 10967 w 8372664"/>
                  <a:gd name="connsiteY50" fmla="*/ 3863546 h 6713838"/>
                  <a:gd name="connsiteX51" fmla="*/ 183961 w 8372664"/>
                  <a:gd name="connsiteY51" fmla="*/ 4036540 h 6713838"/>
                  <a:gd name="connsiteX52" fmla="*/ 208675 w 8372664"/>
                  <a:gd name="connsiteY52" fmla="*/ 4044778 h 6713838"/>
                  <a:gd name="connsiteX53" fmla="*/ 225151 w 8372664"/>
                  <a:gd name="connsiteY53" fmla="*/ 4069492 h 6713838"/>
                  <a:gd name="connsiteX54" fmla="*/ 447572 w 8372664"/>
                  <a:gd name="connsiteY54" fmla="*/ 4184821 h 6713838"/>
                  <a:gd name="connsiteX55" fmla="*/ 554664 w 8372664"/>
                  <a:gd name="connsiteY55" fmla="*/ 4267200 h 6713838"/>
                  <a:gd name="connsiteX56" fmla="*/ 546426 w 8372664"/>
                  <a:gd name="connsiteY56" fmla="*/ 4349578 h 6713838"/>
                  <a:gd name="connsiteX57" fmla="*/ 529951 w 8372664"/>
                  <a:gd name="connsiteY57" fmla="*/ 4407243 h 6713838"/>
                  <a:gd name="connsiteX58" fmla="*/ 513475 w 8372664"/>
                  <a:gd name="connsiteY58" fmla="*/ 4473146 h 6713838"/>
                  <a:gd name="connsiteX59" fmla="*/ 521713 w 8372664"/>
                  <a:gd name="connsiteY59" fmla="*/ 4926227 h 6713838"/>
                  <a:gd name="connsiteX60" fmla="*/ 620567 w 8372664"/>
                  <a:gd name="connsiteY60" fmla="*/ 5165124 h 6713838"/>
                  <a:gd name="connsiteX61" fmla="*/ 752372 w 8372664"/>
                  <a:gd name="connsiteY61" fmla="*/ 5346357 h 6713838"/>
                  <a:gd name="connsiteX62" fmla="*/ 777086 w 8372664"/>
                  <a:gd name="connsiteY62" fmla="*/ 5362832 h 6713838"/>
                  <a:gd name="connsiteX63" fmla="*/ 900653 w 8372664"/>
                  <a:gd name="connsiteY63" fmla="*/ 5461686 h 6713838"/>
                  <a:gd name="connsiteX64" fmla="*/ 999507 w 8372664"/>
                  <a:gd name="connsiteY64" fmla="*/ 5502876 h 6713838"/>
                  <a:gd name="connsiteX65" fmla="*/ 1073648 w 8372664"/>
                  <a:gd name="connsiteY65" fmla="*/ 5544065 h 6713838"/>
                  <a:gd name="connsiteX66" fmla="*/ 1188978 w 8372664"/>
                  <a:gd name="connsiteY66" fmla="*/ 5585254 h 6713838"/>
                  <a:gd name="connsiteX67" fmla="*/ 1370210 w 8372664"/>
                  <a:gd name="connsiteY67" fmla="*/ 5667632 h 6713838"/>
                  <a:gd name="connsiteX68" fmla="*/ 1510253 w 8372664"/>
                  <a:gd name="connsiteY68" fmla="*/ 5700584 h 6713838"/>
                  <a:gd name="connsiteX69" fmla="*/ 1543205 w 8372664"/>
                  <a:gd name="connsiteY69" fmla="*/ 5708821 h 6713838"/>
                  <a:gd name="connsiteX70" fmla="*/ 1567918 w 8372664"/>
                  <a:gd name="connsiteY70" fmla="*/ 5717059 h 6713838"/>
                  <a:gd name="connsiteX71" fmla="*/ 1650296 w 8372664"/>
                  <a:gd name="connsiteY71" fmla="*/ 5733535 h 6713838"/>
                  <a:gd name="connsiteX72" fmla="*/ 1683248 w 8372664"/>
                  <a:gd name="connsiteY72" fmla="*/ 5741773 h 6713838"/>
                  <a:gd name="connsiteX73" fmla="*/ 1732675 w 8372664"/>
                  <a:gd name="connsiteY73" fmla="*/ 5750011 h 6713838"/>
                  <a:gd name="connsiteX74" fmla="*/ 1856242 w 8372664"/>
                  <a:gd name="connsiteY74" fmla="*/ 5774724 h 6713838"/>
                  <a:gd name="connsiteX75" fmla="*/ 1880956 w 8372664"/>
                  <a:gd name="connsiteY75" fmla="*/ 5782962 h 6713838"/>
                  <a:gd name="connsiteX76" fmla="*/ 1971572 w 8372664"/>
                  <a:gd name="connsiteY76" fmla="*/ 5807676 h 6713838"/>
                  <a:gd name="connsiteX77" fmla="*/ 2029237 w 8372664"/>
                  <a:gd name="connsiteY77" fmla="*/ 5815913 h 6713838"/>
                  <a:gd name="connsiteX78" fmla="*/ 2144567 w 8372664"/>
                  <a:gd name="connsiteY78" fmla="*/ 5898292 h 6713838"/>
                  <a:gd name="connsiteX79" fmla="*/ 2169280 w 8372664"/>
                  <a:gd name="connsiteY79" fmla="*/ 5914767 h 6713838"/>
                  <a:gd name="connsiteX80" fmla="*/ 2226945 w 8372664"/>
                  <a:gd name="connsiteY80" fmla="*/ 5980670 h 6713838"/>
                  <a:gd name="connsiteX81" fmla="*/ 2276372 w 8372664"/>
                  <a:gd name="connsiteY81" fmla="*/ 6013621 h 6713838"/>
                  <a:gd name="connsiteX82" fmla="*/ 2334037 w 8372664"/>
                  <a:gd name="connsiteY82" fmla="*/ 6054811 h 6713838"/>
                  <a:gd name="connsiteX83" fmla="*/ 2416415 w 8372664"/>
                  <a:gd name="connsiteY83" fmla="*/ 6087762 h 6713838"/>
                  <a:gd name="connsiteX84" fmla="*/ 2457605 w 8372664"/>
                  <a:gd name="connsiteY84" fmla="*/ 6096000 h 6713838"/>
                  <a:gd name="connsiteX85" fmla="*/ 2482318 w 8372664"/>
                  <a:gd name="connsiteY85" fmla="*/ 6104238 h 6713838"/>
                  <a:gd name="connsiteX86" fmla="*/ 2539983 w 8372664"/>
                  <a:gd name="connsiteY86" fmla="*/ 6120713 h 6713838"/>
                  <a:gd name="connsiteX87" fmla="*/ 2622361 w 8372664"/>
                  <a:gd name="connsiteY87" fmla="*/ 6137189 h 6713838"/>
                  <a:gd name="connsiteX88" fmla="*/ 2647075 w 8372664"/>
                  <a:gd name="connsiteY88" fmla="*/ 6145427 h 6713838"/>
                  <a:gd name="connsiteX89" fmla="*/ 2721215 w 8372664"/>
                  <a:gd name="connsiteY89" fmla="*/ 6153665 h 6713838"/>
                  <a:gd name="connsiteX90" fmla="*/ 2770642 w 8372664"/>
                  <a:gd name="connsiteY90" fmla="*/ 6161903 h 6713838"/>
                  <a:gd name="connsiteX91" fmla="*/ 2902448 w 8372664"/>
                  <a:gd name="connsiteY91" fmla="*/ 6178378 h 6713838"/>
                  <a:gd name="connsiteX92" fmla="*/ 3075442 w 8372664"/>
                  <a:gd name="connsiteY92" fmla="*/ 6203092 h 6713838"/>
                  <a:gd name="connsiteX93" fmla="*/ 3174296 w 8372664"/>
                  <a:gd name="connsiteY93" fmla="*/ 6227805 h 6713838"/>
                  <a:gd name="connsiteX94" fmla="*/ 3281388 w 8372664"/>
                  <a:gd name="connsiteY94" fmla="*/ 6252519 h 6713838"/>
                  <a:gd name="connsiteX95" fmla="*/ 3421432 w 8372664"/>
                  <a:gd name="connsiteY95" fmla="*/ 6293708 h 6713838"/>
                  <a:gd name="connsiteX96" fmla="*/ 3479096 w 8372664"/>
                  <a:gd name="connsiteY96" fmla="*/ 6301946 h 6713838"/>
                  <a:gd name="connsiteX97" fmla="*/ 3503810 w 8372664"/>
                  <a:gd name="connsiteY97" fmla="*/ 6310184 h 6713838"/>
                  <a:gd name="connsiteX98" fmla="*/ 3874513 w 8372664"/>
                  <a:gd name="connsiteY98" fmla="*/ 6310184 h 6713838"/>
                  <a:gd name="connsiteX99" fmla="*/ 4286405 w 8372664"/>
                  <a:gd name="connsiteY99" fmla="*/ 6318421 h 6713838"/>
                  <a:gd name="connsiteX100" fmla="*/ 4319356 w 8372664"/>
                  <a:gd name="connsiteY100" fmla="*/ 6326659 h 6713838"/>
                  <a:gd name="connsiteX101" fmla="*/ 4434686 w 8372664"/>
                  <a:gd name="connsiteY101" fmla="*/ 6343135 h 6713838"/>
                  <a:gd name="connsiteX102" fmla="*/ 4459399 w 8372664"/>
                  <a:gd name="connsiteY102" fmla="*/ 6351373 h 6713838"/>
                  <a:gd name="connsiteX103" fmla="*/ 4698296 w 8372664"/>
                  <a:gd name="connsiteY103" fmla="*/ 6367849 h 6713838"/>
                  <a:gd name="connsiteX104" fmla="*/ 4739486 w 8372664"/>
                  <a:gd name="connsiteY104" fmla="*/ 6409038 h 6713838"/>
                  <a:gd name="connsiteX105" fmla="*/ 4764199 w 8372664"/>
                  <a:gd name="connsiteY105" fmla="*/ 6425513 h 6713838"/>
                  <a:gd name="connsiteX106" fmla="*/ 4797151 w 8372664"/>
                  <a:gd name="connsiteY106" fmla="*/ 6450227 h 6713838"/>
                  <a:gd name="connsiteX107" fmla="*/ 4846578 w 8372664"/>
                  <a:gd name="connsiteY107" fmla="*/ 6507892 h 6713838"/>
                  <a:gd name="connsiteX108" fmla="*/ 4887767 w 8372664"/>
                  <a:gd name="connsiteY108" fmla="*/ 6532605 h 6713838"/>
                  <a:gd name="connsiteX109" fmla="*/ 4904242 w 8372664"/>
                  <a:gd name="connsiteY109" fmla="*/ 6557319 h 6713838"/>
                  <a:gd name="connsiteX110" fmla="*/ 4920718 w 8372664"/>
                  <a:gd name="connsiteY110" fmla="*/ 6590270 h 6713838"/>
                  <a:gd name="connsiteX111" fmla="*/ 4970145 w 8372664"/>
                  <a:gd name="connsiteY111" fmla="*/ 6656173 h 6713838"/>
                  <a:gd name="connsiteX112" fmla="*/ 4986621 w 8372664"/>
                  <a:gd name="connsiteY112" fmla="*/ 6680886 h 6713838"/>
                  <a:gd name="connsiteX113" fmla="*/ 5052523 w 8372664"/>
                  <a:gd name="connsiteY113" fmla="*/ 6713838 h 6713838"/>
                  <a:gd name="connsiteX114" fmla="*/ 5225518 w 8372664"/>
                  <a:gd name="connsiteY114" fmla="*/ 6705600 h 6713838"/>
                  <a:gd name="connsiteX115" fmla="*/ 5266707 w 8372664"/>
                  <a:gd name="connsiteY115" fmla="*/ 6697362 h 6713838"/>
                  <a:gd name="connsiteX116" fmla="*/ 5324372 w 8372664"/>
                  <a:gd name="connsiteY116" fmla="*/ 6689124 h 6713838"/>
                  <a:gd name="connsiteX117" fmla="*/ 5373799 w 8372664"/>
                  <a:gd name="connsiteY117" fmla="*/ 6664411 h 6713838"/>
                  <a:gd name="connsiteX118" fmla="*/ 5390275 w 8372664"/>
                  <a:gd name="connsiteY118" fmla="*/ 6639697 h 6713838"/>
                  <a:gd name="connsiteX119" fmla="*/ 5423226 w 8372664"/>
                  <a:gd name="connsiteY119" fmla="*/ 6631459 h 6713838"/>
                  <a:gd name="connsiteX120" fmla="*/ 5489129 w 8372664"/>
                  <a:gd name="connsiteY120" fmla="*/ 6606746 h 6713838"/>
                  <a:gd name="connsiteX121" fmla="*/ 5522080 w 8372664"/>
                  <a:gd name="connsiteY121" fmla="*/ 6590270 h 6713838"/>
                  <a:gd name="connsiteX122" fmla="*/ 5686837 w 8372664"/>
                  <a:gd name="connsiteY122" fmla="*/ 6516130 h 6713838"/>
                  <a:gd name="connsiteX123" fmla="*/ 5777453 w 8372664"/>
                  <a:gd name="connsiteY123" fmla="*/ 6483178 h 6713838"/>
                  <a:gd name="connsiteX124" fmla="*/ 5843356 w 8372664"/>
                  <a:gd name="connsiteY124" fmla="*/ 6433751 h 6713838"/>
                  <a:gd name="connsiteX125" fmla="*/ 5966923 w 8372664"/>
                  <a:gd name="connsiteY125" fmla="*/ 6318421 h 6713838"/>
                  <a:gd name="connsiteX126" fmla="*/ 6024588 w 8372664"/>
                  <a:gd name="connsiteY126" fmla="*/ 6244281 h 6713838"/>
                  <a:gd name="connsiteX127" fmla="*/ 6247010 w 8372664"/>
                  <a:gd name="connsiteY127" fmla="*/ 6079524 h 6713838"/>
                  <a:gd name="connsiteX128" fmla="*/ 6296437 w 8372664"/>
                  <a:gd name="connsiteY128" fmla="*/ 6021859 h 6713838"/>
                  <a:gd name="connsiteX129" fmla="*/ 6469432 w 8372664"/>
                  <a:gd name="connsiteY129" fmla="*/ 5766486 h 6713838"/>
                  <a:gd name="connsiteX130" fmla="*/ 6592999 w 8372664"/>
                  <a:gd name="connsiteY130" fmla="*/ 5651157 h 6713838"/>
                  <a:gd name="connsiteX131" fmla="*/ 6996653 w 8372664"/>
                  <a:gd name="connsiteY131" fmla="*/ 5461686 h 6713838"/>
                  <a:gd name="connsiteX132" fmla="*/ 7194361 w 8372664"/>
                  <a:gd name="connsiteY132" fmla="*/ 5453449 h 6713838"/>
                  <a:gd name="connsiteX133" fmla="*/ 7252026 w 8372664"/>
                  <a:gd name="connsiteY133" fmla="*/ 5445211 h 6713838"/>
                  <a:gd name="connsiteX134" fmla="*/ 7317929 w 8372664"/>
                  <a:gd name="connsiteY134" fmla="*/ 5420497 h 6713838"/>
                  <a:gd name="connsiteX135" fmla="*/ 7466210 w 8372664"/>
                  <a:gd name="connsiteY135" fmla="*/ 5329881 h 6713838"/>
                  <a:gd name="connsiteX136" fmla="*/ 7556826 w 8372664"/>
                  <a:gd name="connsiteY136" fmla="*/ 5239265 h 6713838"/>
                  <a:gd name="connsiteX137" fmla="*/ 7565064 w 8372664"/>
                  <a:gd name="connsiteY137" fmla="*/ 5214551 h 6713838"/>
                  <a:gd name="connsiteX138" fmla="*/ 7581540 w 8372664"/>
                  <a:gd name="connsiteY138" fmla="*/ 5173362 h 6713838"/>
                  <a:gd name="connsiteX139" fmla="*/ 7614491 w 8372664"/>
                  <a:gd name="connsiteY139" fmla="*/ 5049794 h 6713838"/>
                  <a:gd name="connsiteX140" fmla="*/ 7639205 w 8372664"/>
                  <a:gd name="connsiteY140" fmla="*/ 4885038 h 6713838"/>
                  <a:gd name="connsiteX141" fmla="*/ 7680394 w 8372664"/>
                  <a:gd name="connsiteY141" fmla="*/ 4712043 h 6713838"/>
                  <a:gd name="connsiteX142" fmla="*/ 7713345 w 8372664"/>
                  <a:gd name="connsiteY142" fmla="*/ 4604951 h 6713838"/>
                  <a:gd name="connsiteX143" fmla="*/ 7762772 w 8372664"/>
                  <a:gd name="connsiteY143" fmla="*/ 4539049 h 6713838"/>
                  <a:gd name="connsiteX144" fmla="*/ 7845151 w 8372664"/>
                  <a:gd name="connsiteY144" fmla="*/ 4464908 h 6713838"/>
                  <a:gd name="connsiteX145" fmla="*/ 7894578 w 8372664"/>
                  <a:gd name="connsiteY145" fmla="*/ 4431957 h 6713838"/>
                  <a:gd name="connsiteX146" fmla="*/ 8232329 w 8372664"/>
                  <a:gd name="connsiteY146" fmla="*/ 4250724 h 6713838"/>
                  <a:gd name="connsiteX147" fmla="*/ 8306469 w 8372664"/>
                  <a:gd name="connsiteY147" fmla="*/ 4193059 h 6713838"/>
                  <a:gd name="connsiteX148" fmla="*/ 8347659 w 8372664"/>
                  <a:gd name="connsiteY148" fmla="*/ 4143632 h 6713838"/>
                  <a:gd name="connsiteX149" fmla="*/ 8355896 w 8372664"/>
                  <a:gd name="connsiteY149" fmla="*/ 3880021 h 6713838"/>
                  <a:gd name="connsiteX150" fmla="*/ 8298232 w 8372664"/>
                  <a:gd name="connsiteY150" fmla="*/ 3739978 h 6713838"/>
                  <a:gd name="connsiteX151" fmla="*/ 8248805 w 8372664"/>
                  <a:gd name="connsiteY151" fmla="*/ 3665838 h 6713838"/>
                  <a:gd name="connsiteX152" fmla="*/ 8026383 w 8372664"/>
                  <a:gd name="connsiteY152" fmla="*/ 3534032 h 6713838"/>
                  <a:gd name="connsiteX153" fmla="*/ 7944005 w 8372664"/>
                  <a:gd name="connsiteY153" fmla="*/ 3468130 h 6713838"/>
                  <a:gd name="connsiteX154" fmla="*/ 7911053 w 8372664"/>
                  <a:gd name="connsiteY154" fmla="*/ 3393989 h 6713838"/>
                  <a:gd name="connsiteX155" fmla="*/ 7902815 w 8372664"/>
                  <a:gd name="connsiteY155" fmla="*/ 3352800 h 6713838"/>
                  <a:gd name="connsiteX156" fmla="*/ 7927529 w 8372664"/>
                  <a:gd name="connsiteY156" fmla="*/ 3229232 h 6713838"/>
                  <a:gd name="connsiteX157" fmla="*/ 7968718 w 8372664"/>
                  <a:gd name="connsiteY157" fmla="*/ 3171567 h 6713838"/>
                  <a:gd name="connsiteX158" fmla="*/ 8026383 w 8372664"/>
                  <a:gd name="connsiteY158" fmla="*/ 3031524 h 6713838"/>
                  <a:gd name="connsiteX159" fmla="*/ 8042859 w 8372664"/>
                  <a:gd name="connsiteY159" fmla="*/ 2809103 h 6713838"/>
                  <a:gd name="connsiteX160" fmla="*/ 8067572 w 8372664"/>
                  <a:gd name="connsiteY160" fmla="*/ 2471351 h 6713838"/>
                  <a:gd name="connsiteX161" fmla="*/ 8051096 w 8372664"/>
                  <a:gd name="connsiteY161" fmla="*/ 2207740 h 6713838"/>
                  <a:gd name="connsiteX162" fmla="*/ 8009907 w 8372664"/>
                  <a:gd name="connsiteY162" fmla="*/ 2108886 h 6713838"/>
                  <a:gd name="connsiteX163" fmla="*/ 7911053 w 8372664"/>
                  <a:gd name="connsiteY163" fmla="*/ 1935892 h 6713838"/>
                  <a:gd name="connsiteX164" fmla="*/ 7886340 w 8372664"/>
                  <a:gd name="connsiteY164" fmla="*/ 1902940 h 6713838"/>
                  <a:gd name="connsiteX165" fmla="*/ 7853388 w 8372664"/>
                  <a:gd name="connsiteY165" fmla="*/ 1845276 h 6713838"/>
                  <a:gd name="connsiteX166" fmla="*/ 7812199 w 8372664"/>
                  <a:gd name="connsiteY166" fmla="*/ 1787611 h 6713838"/>
                  <a:gd name="connsiteX167" fmla="*/ 7771010 w 8372664"/>
                  <a:gd name="connsiteY167" fmla="*/ 1705232 h 6713838"/>
                  <a:gd name="connsiteX168" fmla="*/ 7680394 w 8372664"/>
                  <a:gd name="connsiteY168" fmla="*/ 1565189 h 6713838"/>
                  <a:gd name="connsiteX169" fmla="*/ 7606253 w 8372664"/>
                  <a:gd name="connsiteY169" fmla="*/ 1458097 h 6713838"/>
                  <a:gd name="connsiteX170" fmla="*/ 7507399 w 8372664"/>
                  <a:gd name="connsiteY170" fmla="*/ 1367481 h 6713838"/>
                  <a:gd name="connsiteX171" fmla="*/ 7466210 w 8372664"/>
                  <a:gd name="connsiteY171" fmla="*/ 1342767 h 6713838"/>
                  <a:gd name="connsiteX172" fmla="*/ 7383832 w 8372664"/>
                  <a:gd name="connsiteY172" fmla="*/ 1301578 h 6713838"/>
                  <a:gd name="connsiteX173" fmla="*/ 7375594 w 8372664"/>
                  <a:gd name="connsiteY173" fmla="*/ 1276865 h 6713838"/>
                  <a:gd name="connsiteX174" fmla="*/ 7350880 w 8372664"/>
                  <a:gd name="connsiteY174" fmla="*/ 1202724 h 6713838"/>
                  <a:gd name="connsiteX175" fmla="*/ 7301453 w 8372664"/>
                  <a:gd name="connsiteY175" fmla="*/ 1013254 h 6713838"/>
                  <a:gd name="connsiteX176" fmla="*/ 7202599 w 8372664"/>
                  <a:gd name="connsiteY176" fmla="*/ 906162 h 6713838"/>
                  <a:gd name="connsiteX177" fmla="*/ 7046080 w 8372664"/>
                  <a:gd name="connsiteY177" fmla="*/ 799070 h 6713838"/>
                  <a:gd name="connsiteX178" fmla="*/ 6963702 w 8372664"/>
                  <a:gd name="connsiteY178" fmla="*/ 741405 h 6713838"/>
                  <a:gd name="connsiteX179" fmla="*/ 6889561 w 8372664"/>
                  <a:gd name="connsiteY179" fmla="*/ 724930 h 6713838"/>
                  <a:gd name="connsiteX180" fmla="*/ 6741280 w 8372664"/>
                  <a:gd name="connsiteY180" fmla="*/ 675503 h 6713838"/>
                  <a:gd name="connsiteX181" fmla="*/ 6584761 w 8372664"/>
                  <a:gd name="connsiteY181" fmla="*/ 683740 h 6713838"/>
                  <a:gd name="connsiteX182" fmla="*/ 6527096 w 8372664"/>
                  <a:gd name="connsiteY182" fmla="*/ 700216 h 6713838"/>
                  <a:gd name="connsiteX183" fmla="*/ 6494145 w 8372664"/>
                  <a:gd name="connsiteY183" fmla="*/ 708454 h 6713838"/>
                  <a:gd name="connsiteX184" fmla="*/ 6378815 w 8372664"/>
                  <a:gd name="connsiteY184" fmla="*/ 700216 h 6713838"/>
                  <a:gd name="connsiteX185" fmla="*/ 6312913 w 8372664"/>
                  <a:gd name="connsiteY185" fmla="*/ 675503 h 6713838"/>
                  <a:gd name="connsiteX186" fmla="*/ 6214059 w 8372664"/>
                  <a:gd name="connsiteY186" fmla="*/ 650789 h 6713838"/>
                  <a:gd name="connsiteX187" fmla="*/ 6049302 w 8372664"/>
                  <a:gd name="connsiteY187" fmla="*/ 535459 h 6713838"/>
                  <a:gd name="connsiteX188" fmla="*/ 5975161 w 8372664"/>
                  <a:gd name="connsiteY188" fmla="*/ 486032 h 6713838"/>
                  <a:gd name="connsiteX189" fmla="*/ 5909259 w 8372664"/>
                  <a:gd name="connsiteY189" fmla="*/ 411892 h 6713838"/>
                  <a:gd name="connsiteX190" fmla="*/ 5785691 w 8372664"/>
                  <a:gd name="connsiteY190" fmla="*/ 313038 h 6713838"/>
                  <a:gd name="connsiteX191" fmla="*/ 5653886 w 8372664"/>
                  <a:gd name="connsiteY191" fmla="*/ 255373 h 6713838"/>
                  <a:gd name="connsiteX192" fmla="*/ 5612696 w 8372664"/>
                  <a:gd name="connsiteY192" fmla="*/ 238897 h 6713838"/>
                  <a:gd name="connsiteX193" fmla="*/ 5538556 w 8372664"/>
                  <a:gd name="connsiteY193" fmla="*/ 230659 h 6713838"/>
                  <a:gd name="connsiteX194" fmla="*/ 5365561 w 8372664"/>
                  <a:gd name="connsiteY194" fmla="*/ 247135 h 6713838"/>
                  <a:gd name="connsiteX195" fmla="*/ 5200805 w 8372664"/>
                  <a:gd name="connsiteY195" fmla="*/ 296562 h 6713838"/>
                  <a:gd name="connsiteX196" fmla="*/ 5027810 w 8372664"/>
                  <a:gd name="connsiteY196" fmla="*/ 313038 h 6713838"/>
                  <a:gd name="connsiteX197" fmla="*/ 4863053 w 8372664"/>
                  <a:gd name="connsiteY197" fmla="*/ 304800 h 6713838"/>
                  <a:gd name="connsiteX198" fmla="*/ 4805388 w 8372664"/>
                  <a:gd name="connsiteY198" fmla="*/ 271849 h 6713838"/>
                  <a:gd name="connsiteX199" fmla="*/ 4747723 w 8372664"/>
                  <a:gd name="connsiteY199" fmla="*/ 247135 h 6713838"/>
                  <a:gd name="connsiteX200" fmla="*/ 4451161 w 8372664"/>
                  <a:gd name="connsiteY200" fmla="*/ 172994 h 6713838"/>
                  <a:gd name="connsiteX201" fmla="*/ 4327594 w 8372664"/>
                  <a:gd name="connsiteY201" fmla="*/ 131805 h 6713838"/>
                  <a:gd name="connsiteX202" fmla="*/ 4269929 w 8372664"/>
                  <a:gd name="connsiteY202" fmla="*/ 115330 h 6713838"/>
                  <a:gd name="connsiteX203" fmla="*/ 4228740 w 8372664"/>
                  <a:gd name="connsiteY203" fmla="*/ 98854 h 6713838"/>
                  <a:gd name="connsiteX204" fmla="*/ 4154599 w 8372664"/>
                  <a:gd name="connsiteY204" fmla="*/ 90616 h 6713838"/>
                  <a:gd name="connsiteX205" fmla="*/ 4080459 w 8372664"/>
                  <a:gd name="connsiteY205" fmla="*/ 131805 h 6713838"/>
                  <a:gd name="connsiteX206" fmla="*/ 3998080 w 8372664"/>
                  <a:gd name="connsiteY206" fmla="*/ 189470 h 6713838"/>
                  <a:gd name="connsiteX207" fmla="*/ 3956891 w 8372664"/>
                  <a:gd name="connsiteY207" fmla="*/ 205946 h 6713838"/>
                  <a:gd name="connsiteX208" fmla="*/ 3899226 w 8372664"/>
                  <a:gd name="connsiteY208" fmla="*/ 238897 h 6713838"/>
                  <a:gd name="connsiteX209" fmla="*/ 3833323 w 8372664"/>
                  <a:gd name="connsiteY209" fmla="*/ 247135 h 6713838"/>
                  <a:gd name="connsiteX210" fmla="*/ 3808610 w 8372664"/>
                  <a:gd name="connsiteY210" fmla="*/ 255373 h 6713838"/>
                  <a:gd name="connsiteX211" fmla="*/ 3783896 w 8372664"/>
                  <a:gd name="connsiteY211" fmla="*/ 271849 h 6713838"/>
                  <a:gd name="connsiteX212" fmla="*/ 3717994 w 8372664"/>
                  <a:gd name="connsiteY212" fmla="*/ 321276 h 6713838"/>
                  <a:gd name="connsiteX213" fmla="*/ 3693280 w 8372664"/>
                  <a:gd name="connsiteY213" fmla="*/ 337751 h 6713838"/>
                  <a:gd name="connsiteX214" fmla="*/ 3750945 w 8372664"/>
                  <a:gd name="connsiteY214" fmla="*/ 313038 h 6713838"/>
                  <a:gd name="connsiteX215" fmla="*/ 3783896 w 8372664"/>
                  <a:gd name="connsiteY215" fmla="*/ 255373 h 6713838"/>
                  <a:gd name="connsiteX216" fmla="*/ 3808610 w 8372664"/>
                  <a:gd name="connsiteY216" fmla="*/ 189470 h 6713838"/>
                  <a:gd name="connsiteX217" fmla="*/ 3866275 w 8372664"/>
                  <a:gd name="connsiteY217" fmla="*/ 131805 h 6713838"/>
                  <a:gd name="connsiteX218" fmla="*/ 3841561 w 8372664"/>
                  <a:gd name="connsiteY218" fmla="*/ 164757 h 6713838"/>
                  <a:gd name="connsiteX219" fmla="*/ 3833323 w 8372664"/>
                  <a:gd name="connsiteY219" fmla="*/ 205946 h 6713838"/>
                  <a:gd name="connsiteX220" fmla="*/ 3965129 w 8372664"/>
                  <a:gd name="connsiteY220" fmla="*/ 378940 h 6713838"/>
                  <a:gd name="connsiteX221" fmla="*/ 3965129 w 8372664"/>
                  <a:gd name="connsiteY221" fmla="*/ 617838 h 6713838"/>
                  <a:gd name="connsiteX222" fmla="*/ 3940415 w 8372664"/>
                  <a:gd name="connsiteY222" fmla="*/ 609600 h 6713838"/>
                  <a:gd name="connsiteX223" fmla="*/ 3726232 w 8372664"/>
                  <a:gd name="connsiteY223" fmla="*/ 477794 h 6713838"/>
                  <a:gd name="connsiteX224" fmla="*/ 3561475 w 8372664"/>
                  <a:gd name="connsiteY224" fmla="*/ 370703 h 6713838"/>
                  <a:gd name="connsiteX225" fmla="*/ 3503810 w 8372664"/>
                  <a:gd name="connsiteY225" fmla="*/ 345989 h 6713838"/>
                  <a:gd name="connsiteX226" fmla="*/ 3347291 w 8372664"/>
                  <a:gd name="connsiteY226" fmla="*/ 329513 h 6713838"/>
                  <a:gd name="connsiteX227" fmla="*/ 3273151 w 8372664"/>
                  <a:gd name="connsiteY227" fmla="*/ 313038 h 6713838"/>
                  <a:gd name="connsiteX228" fmla="*/ 3190772 w 8372664"/>
                  <a:gd name="connsiteY228" fmla="*/ 296562 h 6713838"/>
                  <a:gd name="connsiteX229" fmla="*/ 3116632 w 8372664"/>
                  <a:gd name="connsiteY229" fmla="*/ 313038 h 6713838"/>
                  <a:gd name="connsiteX230" fmla="*/ 3067205 w 8372664"/>
                  <a:gd name="connsiteY230" fmla="*/ 337751 h 6713838"/>
                  <a:gd name="connsiteX231" fmla="*/ 2993064 w 8372664"/>
                  <a:gd name="connsiteY231" fmla="*/ 271849 h 6713838"/>
                  <a:gd name="connsiteX232" fmla="*/ 2960113 w 8372664"/>
                  <a:gd name="connsiteY232" fmla="*/ 205946 h 6713838"/>
                  <a:gd name="connsiteX233" fmla="*/ 2951875 w 8372664"/>
                  <a:gd name="connsiteY233" fmla="*/ 172994 h 6713838"/>
                  <a:gd name="connsiteX234" fmla="*/ 2918923 w 8372664"/>
                  <a:gd name="connsiteY234" fmla="*/ 131805 h 6713838"/>
                  <a:gd name="connsiteX235" fmla="*/ 2902448 w 8372664"/>
                  <a:gd name="connsiteY235" fmla="*/ 74140 h 6713838"/>
                  <a:gd name="connsiteX236" fmla="*/ 2853021 w 8372664"/>
                  <a:gd name="connsiteY236" fmla="*/ 49427 h 6713838"/>
                  <a:gd name="connsiteX237" fmla="*/ 2828307 w 8372664"/>
                  <a:gd name="connsiteY237" fmla="*/ 32951 h 6713838"/>
                  <a:gd name="connsiteX238" fmla="*/ 2803594 w 8372664"/>
                  <a:gd name="connsiteY238" fmla="*/ 8238 h 6713838"/>
                  <a:gd name="connsiteX239" fmla="*/ 2754167 w 8372664"/>
                  <a:gd name="connsiteY239" fmla="*/ 0 h 671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</a:cxnLst>
                <a:rect l="l" t="t" r="r" b="b"/>
                <a:pathLst>
                  <a:path w="8372664" h="6713838">
                    <a:moveTo>
                      <a:pt x="2754167" y="0"/>
                    </a:moveTo>
                    <a:cubicBezTo>
                      <a:pt x="2697875" y="0"/>
                      <a:pt x="2561875" y="3553"/>
                      <a:pt x="2465842" y="8238"/>
                    </a:cubicBezTo>
                    <a:cubicBezTo>
                      <a:pt x="2449159" y="9052"/>
                      <a:pt x="2432924" y="13936"/>
                      <a:pt x="2416415" y="16476"/>
                    </a:cubicBezTo>
                    <a:cubicBezTo>
                      <a:pt x="2397224" y="19428"/>
                      <a:pt x="2377972" y="21967"/>
                      <a:pt x="2358751" y="24713"/>
                    </a:cubicBezTo>
                    <a:cubicBezTo>
                      <a:pt x="2240931" y="63987"/>
                      <a:pt x="2293294" y="48123"/>
                      <a:pt x="2202232" y="74140"/>
                    </a:cubicBezTo>
                    <a:cubicBezTo>
                      <a:pt x="2188502" y="82378"/>
                      <a:pt x="2175099" y="91187"/>
                      <a:pt x="2161042" y="98854"/>
                    </a:cubicBezTo>
                    <a:cubicBezTo>
                      <a:pt x="2120548" y="120942"/>
                      <a:pt x="2112400" y="115497"/>
                      <a:pt x="2086902" y="148281"/>
                    </a:cubicBezTo>
                    <a:cubicBezTo>
                      <a:pt x="2074745" y="163911"/>
                      <a:pt x="2060213" y="178923"/>
                      <a:pt x="2053951" y="197708"/>
                    </a:cubicBezTo>
                    <a:cubicBezTo>
                      <a:pt x="2044511" y="226026"/>
                      <a:pt x="2036311" y="249434"/>
                      <a:pt x="2029237" y="280086"/>
                    </a:cubicBezTo>
                    <a:cubicBezTo>
                      <a:pt x="2025481" y="296361"/>
                      <a:pt x="2025050" y="313309"/>
                      <a:pt x="2020999" y="329513"/>
                    </a:cubicBezTo>
                    <a:cubicBezTo>
                      <a:pt x="2002422" y="403820"/>
                      <a:pt x="1998659" y="374190"/>
                      <a:pt x="1955096" y="461319"/>
                    </a:cubicBezTo>
                    <a:cubicBezTo>
                      <a:pt x="1934647" y="502218"/>
                      <a:pt x="1936673" y="504456"/>
                      <a:pt x="1897432" y="543697"/>
                    </a:cubicBezTo>
                    <a:cubicBezTo>
                      <a:pt x="1887723" y="553406"/>
                      <a:pt x="1875904" y="560795"/>
                      <a:pt x="1864480" y="568411"/>
                    </a:cubicBezTo>
                    <a:cubicBezTo>
                      <a:pt x="1851158" y="577292"/>
                      <a:pt x="1837612" y="585964"/>
                      <a:pt x="1823291" y="593124"/>
                    </a:cubicBezTo>
                    <a:cubicBezTo>
                      <a:pt x="1786900" y="611320"/>
                      <a:pt x="1747590" y="618871"/>
                      <a:pt x="1707961" y="626076"/>
                    </a:cubicBezTo>
                    <a:cubicBezTo>
                      <a:pt x="1691528" y="629064"/>
                      <a:pt x="1675200" y="633202"/>
                      <a:pt x="1658534" y="634313"/>
                    </a:cubicBezTo>
                    <a:cubicBezTo>
                      <a:pt x="1592720" y="638700"/>
                      <a:pt x="1526729" y="639805"/>
                      <a:pt x="1460826" y="642551"/>
                    </a:cubicBezTo>
                    <a:cubicBezTo>
                      <a:pt x="1399742" y="652732"/>
                      <a:pt x="1415520" y="646081"/>
                      <a:pt x="1353734" y="675503"/>
                    </a:cubicBezTo>
                    <a:cubicBezTo>
                      <a:pt x="1314929" y="693982"/>
                      <a:pt x="1272789" y="707379"/>
                      <a:pt x="1238405" y="733167"/>
                    </a:cubicBezTo>
                    <a:cubicBezTo>
                      <a:pt x="1216437" y="749643"/>
                      <a:pt x="1195788" y="768040"/>
                      <a:pt x="1172502" y="782594"/>
                    </a:cubicBezTo>
                    <a:cubicBezTo>
                      <a:pt x="1151675" y="795611"/>
                      <a:pt x="1126585" y="801270"/>
                      <a:pt x="1106599" y="815546"/>
                    </a:cubicBezTo>
                    <a:cubicBezTo>
                      <a:pt x="1087639" y="829089"/>
                      <a:pt x="1074348" y="849229"/>
                      <a:pt x="1057172" y="864973"/>
                    </a:cubicBezTo>
                    <a:cubicBezTo>
                      <a:pt x="1041363" y="879465"/>
                      <a:pt x="1022171" y="890293"/>
                      <a:pt x="1007745" y="906162"/>
                    </a:cubicBezTo>
                    <a:cubicBezTo>
                      <a:pt x="994425" y="920814"/>
                      <a:pt x="987164" y="940127"/>
                      <a:pt x="974794" y="955589"/>
                    </a:cubicBezTo>
                    <a:cubicBezTo>
                      <a:pt x="965090" y="967719"/>
                      <a:pt x="952826" y="977556"/>
                      <a:pt x="941842" y="988540"/>
                    </a:cubicBezTo>
                    <a:cubicBezTo>
                      <a:pt x="939096" y="1007762"/>
                      <a:pt x="936797" y="1027052"/>
                      <a:pt x="933605" y="1046205"/>
                    </a:cubicBezTo>
                    <a:cubicBezTo>
                      <a:pt x="931303" y="1060016"/>
                      <a:pt x="927872" y="1073618"/>
                      <a:pt x="925367" y="1087394"/>
                    </a:cubicBezTo>
                    <a:cubicBezTo>
                      <a:pt x="922379" y="1103828"/>
                      <a:pt x="919875" y="1120345"/>
                      <a:pt x="917129" y="1136821"/>
                    </a:cubicBezTo>
                    <a:cubicBezTo>
                      <a:pt x="922704" y="1292928"/>
                      <a:pt x="936346" y="1383981"/>
                      <a:pt x="908891" y="1532238"/>
                    </a:cubicBezTo>
                    <a:cubicBezTo>
                      <a:pt x="905083" y="1552801"/>
                      <a:pt x="893530" y="1571198"/>
                      <a:pt x="884178" y="1589903"/>
                    </a:cubicBezTo>
                    <a:cubicBezTo>
                      <a:pt x="856798" y="1644662"/>
                      <a:pt x="830306" y="1677891"/>
                      <a:pt x="793561" y="1729946"/>
                    </a:cubicBezTo>
                    <a:cubicBezTo>
                      <a:pt x="779939" y="1749244"/>
                      <a:pt x="764525" y="1767356"/>
                      <a:pt x="752372" y="1787611"/>
                    </a:cubicBezTo>
                    <a:cubicBezTo>
                      <a:pt x="744134" y="1801341"/>
                      <a:pt x="736145" y="1815222"/>
                      <a:pt x="727659" y="1828800"/>
                    </a:cubicBezTo>
                    <a:cubicBezTo>
                      <a:pt x="705091" y="1864909"/>
                      <a:pt x="669721" y="1909229"/>
                      <a:pt x="645280" y="1935892"/>
                    </a:cubicBezTo>
                    <a:cubicBezTo>
                      <a:pt x="638590" y="1943190"/>
                      <a:pt x="627568" y="1945366"/>
                      <a:pt x="620567" y="1952367"/>
                    </a:cubicBezTo>
                    <a:cubicBezTo>
                      <a:pt x="599927" y="1973007"/>
                      <a:pt x="582537" y="1996671"/>
                      <a:pt x="562902" y="2018270"/>
                    </a:cubicBezTo>
                    <a:cubicBezTo>
                      <a:pt x="539651" y="2043846"/>
                      <a:pt x="491576" y="2084866"/>
                      <a:pt x="472286" y="2100649"/>
                    </a:cubicBezTo>
                    <a:cubicBezTo>
                      <a:pt x="464623" y="2106918"/>
                      <a:pt x="455810" y="2111632"/>
                      <a:pt x="447572" y="2117124"/>
                    </a:cubicBezTo>
                    <a:cubicBezTo>
                      <a:pt x="433842" y="2136346"/>
                      <a:pt x="421853" y="2156938"/>
                      <a:pt x="406383" y="2174789"/>
                    </a:cubicBezTo>
                    <a:cubicBezTo>
                      <a:pt x="386036" y="2198266"/>
                      <a:pt x="361514" y="2217829"/>
                      <a:pt x="340480" y="2240692"/>
                    </a:cubicBezTo>
                    <a:cubicBezTo>
                      <a:pt x="312981" y="2270582"/>
                      <a:pt x="235126" y="2347635"/>
                      <a:pt x="200437" y="2405449"/>
                    </a:cubicBezTo>
                    <a:cubicBezTo>
                      <a:pt x="189047" y="2424432"/>
                      <a:pt x="177387" y="2443312"/>
                      <a:pt x="167486" y="2463113"/>
                    </a:cubicBezTo>
                    <a:cubicBezTo>
                      <a:pt x="163603" y="2470880"/>
                      <a:pt x="161743" y="2479510"/>
                      <a:pt x="159248" y="2487827"/>
                    </a:cubicBezTo>
                    <a:cubicBezTo>
                      <a:pt x="153504" y="2506975"/>
                      <a:pt x="148264" y="2526270"/>
                      <a:pt x="142772" y="2545492"/>
                    </a:cubicBezTo>
                    <a:cubicBezTo>
                      <a:pt x="140026" y="2718487"/>
                      <a:pt x="141542" y="2891602"/>
                      <a:pt x="134534" y="3064476"/>
                    </a:cubicBezTo>
                    <a:cubicBezTo>
                      <a:pt x="133290" y="3095151"/>
                      <a:pt x="124080" y="3124988"/>
                      <a:pt x="118059" y="3155092"/>
                    </a:cubicBezTo>
                    <a:cubicBezTo>
                      <a:pt x="110349" y="3193644"/>
                      <a:pt x="101874" y="3232042"/>
                      <a:pt x="93345" y="3270421"/>
                    </a:cubicBezTo>
                    <a:cubicBezTo>
                      <a:pt x="78345" y="3337920"/>
                      <a:pt x="87254" y="3274017"/>
                      <a:pt x="68632" y="3385751"/>
                    </a:cubicBezTo>
                    <a:cubicBezTo>
                      <a:pt x="62248" y="3424056"/>
                      <a:pt x="59490" y="3462946"/>
                      <a:pt x="52156" y="3501081"/>
                    </a:cubicBezTo>
                    <a:cubicBezTo>
                      <a:pt x="39968" y="3564458"/>
                      <a:pt x="34441" y="3578936"/>
                      <a:pt x="19205" y="3624649"/>
                    </a:cubicBezTo>
                    <a:cubicBezTo>
                      <a:pt x="10173" y="3687873"/>
                      <a:pt x="-13973" y="3800061"/>
                      <a:pt x="10967" y="3863546"/>
                    </a:cubicBezTo>
                    <a:cubicBezTo>
                      <a:pt x="40489" y="3938692"/>
                      <a:pt x="119640" y="3995191"/>
                      <a:pt x="183961" y="4036540"/>
                    </a:cubicBezTo>
                    <a:cubicBezTo>
                      <a:pt x="191265" y="4041236"/>
                      <a:pt x="200437" y="4042032"/>
                      <a:pt x="208675" y="4044778"/>
                    </a:cubicBezTo>
                    <a:cubicBezTo>
                      <a:pt x="214167" y="4053016"/>
                      <a:pt x="216703" y="4064329"/>
                      <a:pt x="225151" y="4069492"/>
                    </a:cubicBezTo>
                    <a:cubicBezTo>
                      <a:pt x="231764" y="4073533"/>
                      <a:pt x="423079" y="4165980"/>
                      <a:pt x="447572" y="4184821"/>
                    </a:cubicBezTo>
                    <a:lnTo>
                      <a:pt x="554664" y="4267200"/>
                    </a:lnTo>
                    <a:cubicBezTo>
                      <a:pt x="551918" y="4294659"/>
                      <a:pt x="551222" y="4322402"/>
                      <a:pt x="546426" y="4349578"/>
                    </a:cubicBezTo>
                    <a:cubicBezTo>
                      <a:pt x="542952" y="4369265"/>
                      <a:pt x="535102" y="4387927"/>
                      <a:pt x="529951" y="4407243"/>
                    </a:cubicBezTo>
                    <a:cubicBezTo>
                      <a:pt x="524117" y="4429122"/>
                      <a:pt x="518967" y="4451178"/>
                      <a:pt x="513475" y="4473146"/>
                    </a:cubicBezTo>
                    <a:cubicBezTo>
                      <a:pt x="498294" y="4655313"/>
                      <a:pt x="493428" y="4662236"/>
                      <a:pt x="521713" y="4926227"/>
                    </a:cubicBezTo>
                    <a:cubicBezTo>
                      <a:pt x="528495" y="4989528"/>
                      <a:pt x="591377" y="5119254"/>
                      <a:pt x="620567" y="5165124"/>
                    </a:cubicBezTo>
                    <a:cubicBezTo>
                      <a:pt x="673909" y="5248947"/>
                      <a:pt x="683113" y="5271326"/>
                      <a:pt x="752372" y="5346357"/>
                    </a:cubicBezTo>
                    <a:cubicBezTo>
                      <a:pt x="759087" y="5353632"/>
                      <a:pt x="769271" y="5356754"/>
                      <a:pt x="777086" y="5362832"/>
                    </a:cubicBezTo>
                    <a:cubicBezTo>
                      <a:pt x="818723" y="5395216"/>
                      <a:pt x="850612" y="5445006"/>
                      <a:pt x="900653" y="5461686"/>
                    </a:cubicBezTo>
                    <a:cubicBezTo>
                      <a:pt x="942241" y="5475549"/>
                      <a:pt x="944784" y="5475515"/>
                      <a:pt x="999507" y="5502876"/>
                    </a:cubicBezTo>
                    <a:cubicBezTo>
                      <a:pt x="1074939" y="5540592"/>
                      <a:pt x="949520" y="5494414"/>
                      <a:pt x="1073648" y="5544065"/>
                    </a:cubicBezTo>
                    <a:cubicBezTo>
                      <a:pt x="1111550" y="5559226"/>
                      <a:pt x="1152466" y="5566998"/>
                      <a:pt x="1188978" y="5585254"/>
                    </a:cubicBezTo>
                    <a:cubicBezTo>
                      <a:pt x="1241331" y="5611431"/>
                      <a:pt x="1309893" y="5650743"/>
                      <a:pt x="1370210" y="5667632"/>
                    </a:cubicBezTo>
                    <a:cubicBezTo>
                      <a:pt x="1416390" y="5680562"/>
                      <a:pt x="1463601" y="5689477"/>
                      <a:pt x="1510253" y="5700584"/>
                    </a:cubicBezTo>
                    <a:cubicBezTo>
                      <a:pt x="1521267" y="5703206"/>
                      <a:pt x="1532464" y="5705241"/>
                      <a:pt x="1543205" y="5708821"/>
                    </a:cubicBezTo>
                    <a:cubicBezTo>
                      <a:pt x="1551443" y="5711567"/>
                      <a:pt x="1559457" y="5715106"/>
                      <a:pt x="1567918" y="5717059"/>
                    </a:cubicBezTo>
                    <a:cubicBezTo>
                      <a:pt x="1595204" y="5723356"/>
                      <a:pt x="1622914" y="5727667"/>
                      <a:pt x="1650296" y="5733535"/>
                    </a:cubicBezTo>
                    <a:cubicBezTo>
                      <a:pt x="1661367" y="5735907"/>
                      <a:pt x="1672146" y="5739553"/>
                      <a:pt x="1683248" y="5741773"/>
                    </a:cubicBezTo>
                    <a:cubicBezTo>
                      <a:pt x="1699627" y="5745049"/>
                      <a:pt x="1716267" y="5746886"/>
                      <a:pt x="1732675" y="5750011"/>
                    </a:cubicBezTo>
                    <a:cubicBezTo>
                      <a:pt x="1773938" y="5757871"/>
                      <a:pt x="1815238" y="5765612"/>
                      <a:pt x="1856242" y="5774724"/>
                    </a:cubicBezTo>
                    <a:cubicBezTo>
                      <a:pt x="1864719" y="5776608"/>
                      <a:pt x="1872607" y="5780576"/>
                      <a:pt x="1880956" y="5782962"/>
                    </a:cubicBezTo>
                    <a:cubicBezTo>
                      <a:pt x="1911060" y="5791563"/>
                      <a:pt x="1941009" y="5800884"/>
                      <a:pt x="1971572" y="5807676"/>
                    </a:cubicBezTo>
                    <a:cubicBezTo>
                      <a:pt x="1990526" y="5811888"/>
                      <a:pt x="2010015" y="5813167"/>
                      <a:pt x="2029237" y="5815913"/>
                    </a:cubicBezTo>
                    <a:cubicBezTo>
                      <a:pt x="2155211" y="5885900"/>
                      <a:pt x="2059445" y="5823811"/>
                      <a:pt x="2144567" y="5898292"/>
                    </a:cubicBezTo>
                    <a:cubicBezTo>
                      <a:pt x="2152018" y="5904811"/>
                      <a:pt x="2162279" y="5907766"/>
                      <a:pt x="2169280" y="5914767"/>
                    </a:cubicBezTo>
                    <a:cubicBezTo>
                      <a:pt x="2189920" y="5935407"/>
                      <a:pt x="2205496" y="5960871"/>
                      <a:pt x="2226945" y="5980670"/>
                    </a:cubicBezTo>
                    <a:cubicBezTo>
                      <a:pt x="2241495" y="5994101"/>
                      <a:pt x="2260531" y="6001740"/>
                      <a:pt x="2276372" y="6013621"/>
                    </a:cubicBezTo>
                    <a:cubicBezTo>
                      <a:pt x="2283837" y="6019220"/>
                      <a:pt x="2321989" y="6048787"/>
                      <a:pt x="2334037" y="6054811"/>
                    </a:cubicBezTo>
                    <a:cubicBezTo>
                      <a:pt x="2345154" y="6060369"/>
                      <a:pt x="2394504" y="6082284"/>
                      <a:pt x="2416415" y="6087762"/>
                    </a:cubicBezTo>
                    <a:cubicBezTo>
                      <a:pt x="2429999" y="6091158"/>
                      <a:pt x="2444021" y="6092604"/>
                      <a:pt x="2457605" y="6096000"/>
                    </a:cubicBezTo>
                    <a:cubicBezTo>
                      <a:pt x="2466029" y="6098106"/>
                      <a:pt x="2474001" y="6101743"/>
                      <a:pt x="2482318" y="6104238"/>
                    </a:cubicBezTo>
                    <a:cubicBezTo>
                      <a:pt x="2501466" y="6109982"/>
                      <a:pt x="2520697" y="6115453"/>
                      <a:pt x="2539983" y="6120713"/>
                    </a:cubicBezTo>
                    <a:cubicBezTo>
                      <a:pt x="2612214" y="6140412"/>
                      <a:pt x="2527723" y="6116158"/>
                      <a:pt x="2622361" y="6137189"/>
                    </a:cubicBezTo>
                    <a:cubicBezTo>
                      <a:pt x="2630838" y="6139073"/>
                      <a:pt x="2638510" y="6143999"/>
                      <a:pt x="2647075" y="6145427"/>
                    </a:cubicBezTo>
                    <a:cubicBezTo>
                      <a:pt x="2671602" y="6149515"/>
                      <a:pt x="2696568" y="6150379"/>
                      <a:pt x="2721215" y="6153665"/>
                    </a:cubicBezTo>
                    <a:cubicBezTo>
                      <a:pt x="2737771" y="6155873"/>
                      <a:pt x="2754092" y="6159646"/>
                      <a:pt x="2770642" y="6161903"/>
                    </a:cubicBezTo>
                    <a:cubicBezTo>
                      <a:pt x="2814513" y="6167885"/>
                      <a:pt x="2858570" y="6172449"/>
                      <a:pt x="2902448" y="6178378"/>
                    </a:cubicBezTo>
                    <a:cubicBezTo>
                      <a:pt x="2960173" y="6186179"/>
                      <a:pt x="3018931" y="6188965"/>
                      <a:pt x="3075442" y="6203092"/>
                    </a:cubicBezTo>
                    <a:lnTo>
                      <a:pt x="3174296" y="6227805"/>
                    </a:lnTo>
                    <a:cubicBezTo>
                      <a:pt x="3209920" y="6236355"/>
                      <a:pt x="3246632" y="6240934"/>
                      <a:pt x="3281388" y="6252519"/>
                    </a:cubicBezTo>
                    <a:cubicBezTo>
                      <a:pt x="3330602" y="6268924"/>
                      <a:pt x="3359588" y="6278983"/>
                      <a:pt x="3421432" y="6293708"/>
                    </a:cubicBezTo>
                    <a:cubicBezTo>
                      <a:pt x="3440320" y="6298205"/>
                      <a:pt x="3459875" y="6299200"/>
                      <a:pt x="3479096" y="6301946"/>
                    </a:cubicBezTo>
                    <a:cubicBezTo>
                      <a:pt x="3487334" y="6304692"/>
                      <a:pt x="3495214" y="6308956"/>
                      <a:pt x="3503810" y="6310184"/>
                    </a:cubicBezTo>
                    <a:cubicBezTo>
                      <a:pt x="3632064" y="6328505"/>
                      <a:pt x="3734660" y="6314297"/>
                      <a:pt x="3874513" y="6310184"/>
                    </a:cubicBezTo>
                    <a:lnTo>
                      <a:pt x="4286405" y="6318421"/>
                    </a:lnTo>
                    <a:cubicBezTo>
                      <a:pt x="4297719" y="6318840"/>
                      <a:pt x="4308188" y="6324798"/>
                      <a:pt x="4319356" y="6326659"/>
                    </a:cubicBezTo>
                    <a:cubicBezTo>
                      <a:pt x="4357661" y="6333043"/>
                      <a:pt x="4434686" y="6343135"/>
                      <a:pt x="4434686" y="6343135"/>
                    </a:cubicBezTo>
                    <a:cubicBezTo>
                      <a:pt x="4442924" y="6345881"/>
                      <a:pt x="4450736" y="6350776"/>
                      <a:pt x="4459399" y="6351373"/>
                    </a:cubicBezTo>
                    <a:cubicBezTo>
                      <a:pt x="4707974" y="6368516"/>
                      <a:pt x="4602677" y="6335975"/>
                      <a:pt x="4698296" y="6367849"/>
                    </a:cubicBezTo>
                    <a:cubicBezTo>
                      <a:pt x="4712026" y="6381579"/>
                      <a:pt x="4724873" y="6396252"/>
                      <a:pt x="4739486" y="6409038"/>
                    </a:cubicBezTo>
                    <a:cubicBezTo>
                      <a:pt x="4746937" y="6415557"/>
                      <a:pt x="4756143" y="6419759"/>
                      <a:pt x="4764199" y="6425513"/>
                    </a:cubicBezTo>
                    <a:cubicBezTo>
                      <a:pt x="4775372" y="6433493"/>
                      <a:pt x="4786167" y="6441989"/>
                      <a:pt x="4797151" y="6450227"/>
                    </a:cubicBezTo>
                    <a:cubicBezTo>
                      <a:pt x="4814408" y="6476113"/>
                      <a:pt x="4818918" y="6486379"/>
                      <a:pt x="4846578" y="6507892"/>
                    </a:cubicBezTo>
                    <a:cubicBezTo>
                      <a:pt x="4859217" y="6517722"/>
                      <a:pt x="4874037" y="6524367"/>
                      <a:pt x="4887767" y="6532605"/>
                    </a:cubicBezTo>
                    <a:cubicBezTo>
                      <a:pt x="4893259" y="6540843"/>
                      <a:pt x="4899330" y="6548723"/>
                      <a:pt x="4904242" y="6557319"/>
                    </a:cubicBezTo>
                    <a:cubicBezTo>
                      <a:pt x="4910335" y="6567981"/>
                      <a:pt x="4913906" y="6580052"/>
                      <a:pt x="4920718" y="6590270"/>
                    </a:cubicBezTo>
                    <a:cubicBezTo>
                      <a:pt x="4935950" y="6613118"/>
                      <a:pt x="4953994" y="6633966"/>
                      <a:pt x="4970145" y="6656173"/>
                    </a:cubicBezTo>
                    <a:cubicBezTo>
                      <a:pt x="4975968" y="6664180"/>
                      <a:pt x="4979104" y="6674443"/>
                      <a:pt x="4986621" y="6680886"/>
                    </a:cubicBezTo>
                    <a:cubicBezTo>
                      <a:pt x="5011381" y="6702109"/>
                      <a:pt x="5025568" y="6704853"/>
                      <a:pt x="5052523" y="6713838"/>
                    </a:cubicBezTo>
                    <a:cubicBezTo>
                      <a:pt x="5110188" y="6711092"/>
                      <a:pt x="5167958" y="6710028"/>
                      <a:pt x="5225518" y="6705600"/>
                    </a:cubicBezTo>
                    <a:cubicBezTo>
                      <a:pt x="5239478" y="6704526"/>
                      <a:pt x="5252896" y="6699664"/>
                      <a:pt x="5266707" y="6697362"/>
                    </a:cubicBezTo>
                    <a:cubicBezTo>
                      <a:pt x="5285860" y="6694170"/>
                      <a:pt x="5305150" y="6691870"/>
                      <a:pt x="5324372" y="6689124"/>
                    </a:cubicBezTo>
                    <a:cubicBezTo>
                      <a:pt x="5340848" y="6680886"/>
                      <a:pt x="5359063" y="6675463"/>
                      <a:pt x="5373799" y="6664411"/>
                    </a:cubicBezTo>
                    <a:cubicBezTo>
                      <a:pt x="5381720" y="6658471"/>
                      <a:pt x="5382037" y="6645189"/>
                      <a:pt x="5390275" y="6639697"/>
                    </a:cubicBezTo>
                    <a:cubicBezTo>
                      <a:pt x="5399695" y="6633417"/>
                      <a:pt x="5412485" y="6635039"/>
                      <a:pt x="5423226" y="6631459"/>
                    </a:cubicBezTo>
                    <a:cubicBezTo>
                      <a:pt x="5445483" y="6624040"/>
                      <a:pt x="5467472" y="6615770"/>
                      <a:pt x="5489129" y="6606746"/>
                    </a:cubicBezTo>
                    <a:cubicBezTo>
                      <a:pt x="5500465" y="6602023"/>
                      <a:pt x="5510917" y="6595387"/>
                      <a:pt x="5522080" y="6590270"/>
                    </a:cubicBezTo>
                    <a:cubicBezTo>
                      <a:pt x="5576827" y="6565178"/>
                      <a:pt x="5630240" y="6536711"/>
                      <a:pt x="5686837" y="6516130"/>
                    </a:cubicBezTo>
                    <a:lnTo>
                      <a:pt x="5777453" y="6483178"/>
                    </a:lnTo>
                    <a:cubicBezTo>
                      <a:pt x="5799421" y="6466702"/>
                      <a:pt x="5821914" y="6450905"/>
                      <a:pt x="5843356" y="6433751"/>
                    </a:cubicBezTo>
                    <a:cubicBezTo>
                      <a:pt x="5883366" y="6401743"/>
                      <a:pt x="5933730" y="6356040"/>
                      <a:pt x="5966923" y="6318421"/>
                    </a:cubicBezTo>
                    <a:cubicBezTo>
                      <a:pt x="5987637" y="6294945"/>
                      <a:pt x="6000767" y="6264598"/>
                      <a:pt x="6024588" y="6244281"/>
                    </a:cubicBezTo>
                    <a:cubicBezTo>
                      <a:pt x="6094787" y="6184406"/>
                      <a:pt x="6186964" y="6149577"/>
                      <a:pt x="6247010" y="6079524"/>
                    </a:cubicBezTo>
                    <a:cubicBezTo>
                      <a:pt x="6263486" y="6060302"/>
                      <a:pt x="6282394" y="6042924"/>
                      <a:pt x="6296437" y="6021859"/>
                    </a:cubicBezTo>
                    <a:cubicBezTo>
                      <a:pt x="6388765" y="5883367"/>
                      <a:pt x="6237230" y="5983207"/>
                      <a:pt x="6469432" y="5766486"/>
                    </a:cubicBezTo>
                    <a:cubicBezTo>
                      <a:pt x="6510621" y="5728043"/>
                      <a:pt x="6548448" y="5685648"/>
                      <a:pt x="6592999" y="5651157"/>
                    </a:cubicBezTo>
                    <a:cubicBezTo>
                      <a:pt x="6699104" y="5569011"/>
                      <a:pt x="6880164" y="5490297"/>
                      <a:pt x="6996653" y="5461686"/>
                    </a:cubicBezTo>
                    <a:cubicBezTo>
                      <a:pt x="7060709" y="5445953"/>
                      <a:pt x="7128458" y="5456195"/>
                      <a:pt x="7194361" y="5453449"/>
                    </a:cubicBezTo>
                    <a:cubicBezTo>
                      <a:pt x="7213583" y="5450703"/>
                      <a:pt x="7233265" y="5450214"/>
                      <a:pt x="7252026" y="5445211"/>
                    </a:cubicBezTo>
                    <a:cubicBezTo>
                      <a:pt x="7274695" y="5439166"/>
                      <a:pt x="7296490" y="5430026"/>
                      <a:pt x="7317929" y="5420497"/>
                    </a:cubicBezTo>
                    <a:cubicBezTo>
                      <a:pt x="7379164" y="5393281"/>
                      <a:pt x="7416625" y="5374246"/>
                      <a:pt x="7466210" y="5329881"/>
                    </a:cubicBezTo>
                    <a:cubicBezTo>
                      <a:pt x="7498044" y="5301398"/>
                      <a:pt x="7526621" y="5269470"/>
                      <a:pt x="7556826" y="5239265"/>
                    </a:cubicBezTo>
                    <a:cubicBezTo>
                      <a:pt x="7559572" y="5231027"/>
                      <a:pt x="7562015" y="5222682"/>
                      <a:pt x="7565064" y="5214551"/>
                    </a:cubicBezTo>
                    <a:cubicBezTo>
                      <a:pt x="7570256" y="5200705"/>
                      <a:pt x="7576864" y="5187391"/>
                      <a:pt x="7581540" y="5173362"/>
                    </a:cubicBezTo>
                    <a:cubicBezTo>
                      <a:pt x="7592884" y="5139330"/>
                      <a:pt x="7606024" y="5083660"/>
                      <a:pt x="7614491" y="5049794"/>
                    </a:cubicBezTo>
                    <a:cubicBezTo>
                      <a:pt x="7622566" y="4977119"/>
                      <a:pt x="7622668" y="4960636"/>
                      <a:pt x="7639205" y="4885038"/>
                    </a:cubicBezTo>
                    <a:cubicBezTo>
                      <a:pt x="7651872" y="4827130"/>
                      <a:pt x="7667065" y="4769802"/>
                      <a:pt x="7680394" y="4712043"/>
                    </a:cubicBezTo>
                    <a:cubicBezTo>
                      <a:pt x="7690431" y="4668549"/>
                      <a:pt x="7688411" y="4649278"/>
                      <a:pt x="7713345" y="4604951"/>
                    </a:cubicBezTo>
                    <a:cubicBezTo>
                      <a:pt x="7726807" y="4581018"/>
                      <a:pt x="7745035" y="4560011"/>
                      <a:pt x="7762772" y="4539049"/>
                    </a:cubicBezTo>
                    <a:cubicBezTo>
                      <a:pt x="7784993" y="4512788"/>
                      <a:pt x="7817233" y="4485211"/>
                      <a:pt x="7845151" y="4464908"/>
                    </a:cubicBezTo>
                    <a:cubicBezTo>
                      <a:pt x="7861165" y="4453262"/>
                      <a:pt x="7877159" y="4441373"/>
                      <a:pt x="7894578" y="4431957"/>
                    </a:cubicBezTo>
                    <a:cubicBezTo>
                      <a:pt x="7938161" y="4408399"/>
                      <a:pt x="8148120" y="4308341"/>
                      <a:pt x="8232329" y="4250724"/>
                    </a:cubicBezTo>
                    <a:cubicBezTo>
                      <a:pt x="8258168" y="4233045"/>
                      <a:pt x="8283526" y="4214363"/>
                      <a:pt x="8306469" y="4193059"/>
                    </a:cubicBezTo>
                    <a:cubicBezTo>
                      <a:pt x="8322185" y="4178466"/>
                      <a:pt x="8333929" y="4160108"/>
                      <a:pt x="8347659" y="4143632"/>
                    </a:cubicBezTo>
                    <a:cubicBezTo>
                      <a:pt x="8373612" y="4039815"/>
                      <a:pt x="8384066" y="4024394"/>
                      <a:pt x="8355896" y="3880021"/>
                    </a:cubicBezTo>
                    <a:cubicBezTo>
                      <a:pt x="8346228" y="3830472"/>
                      <a:pt x="8320809" y="3785132"/>
                      <a:pt x="8298232" y="3739978"/>
                    </a:cubicBezTo>
                    <a:cubicBezTo>
                      <a:pt x="8284949" y="3713412"/>
                      <a:pt x="8271284" y="3685252"/>
                      <a:pt x="8248805" y="3665838"/>
                    </a:cubicBezTo>
                    <a:cubicBezTo>
                      <a:pt x="8156739" y="3586326"/>
                      <a:pt x="8116717" y="3594255"/>
                      <a:pt x="8026383" y="3534032"/>
                    </a:cubicBezTo>
                    <a:cubicBezTo>
                      <a:pt x="7997124" y="3514526"/>
                      <a:pt x="7971464" y="3490097"/>
                      <a:pt x="7944005" y="3468130"/>
                    </a:cubicBezTo>
                    <a:cubicBezTo>
                      <a:pt x="7931835" y="3443791"/>
                      <a:pt x="7918941" y="3420283"/>
                      <a:pt x="7911053" y="3393989"/>
                    </a:cubicBezTo>
                    <a:cubicBezTo>
                      <a:pt x="7907030" y="3380578"/>
                      <a:pt x="7905561" y="3366530"/>
                      <a:pt x="7902815" y="3352800"/>
                    </a:cubicBezTo>
                    <a:cubicBezTo>
                      <a:pt x="7911053" y="3311611"/>
                      <a:pt x="7913174" y="3268708"/>
                      <a:pt x="7927529" y="3229232"/>
                    </a:cubicBezTo>
                    <a:cubicBezTo>
                      <a:pt x="7935602" y="3207033"/>
                      <a:pt x="7956565" y="3191822"/>
                      <a:pt x="7968718" y="3171567"/>
                    </a:cubicBezTo>
                    <a:cubicBezTo>
                      <a:pt x="8002169" y="3115816"/>
                      <a:pt x="8005729" y="3093484"/>
                      <a:pt x="8026383" y="3031524"/>
                    </a:cubicBezTo>
                    <a:cubicBezTo>
                      <a:pt x="8048492" y="2766222"/>
                      <a:pt x="8019384" y="3122105"/>
                      <a:pt x="8042859" y="2809103"/>
                    </a:cubicBezTo>
                    <a:cubicBezTo>
                      <a:pt x="8069089" y="2459363"/>
                      <a:pt x="8051046" y="2735756"/>
                      <a:pt x="8067572" y="2471351"/>
                    </a:cubicBezTo>
                    <a:cubicBezTo>
                      <a:pt x="8062080" y="2383481"/>
                      <a:pt x="8064929" y="2294688"/>
                      <a:pt x="8051096" y="2207740"/>
                    </a:cubicBezTo>
                    <a:cubicBezTo>
                      <a:pt x="8045487" y="2172486"/>
                      <a:pt x="8026255" y="2140620"/>
                      <a:pt x="8009907" y="2108886"/>
                    </a:cubicBezTo>
                    <a:cubicBezTo>
                      <a:pt x="7979492" y="2049844"/>
                      <a:pt x="7945223" y="1992843"/>
                      <a:pt x="7911053" y="1935892"/>
                    </a:cubicBezTo>
                    <a:cubicBezTo>
                      <a:pt x="7903989" y="1924119"/>
                      <a:pt x="7893711" y="1914523"/>
                      <a:pt x="7886340" y="1902940"/>
                    </a:cubicBezTo>
                    <a:cubicBezTo>
                      <a:pt x="7874454" y="1884263"/>
                      <a:pt x="7865360" y="1863898"/>
                      <a:pt x="7853388" y="1845276"/>
                    </a:cubicBezTo>
                    <a:cubicBezTo>
                      <a:pt x="7840614" y="1825406"/>
                      <a:pt x="7824175" y="1807971"/>
                      <a:pt x="7812199" y="1787611"/>
                    </a:cubicBezTo>
                    <a:cubicBezTo>
                      <a:pt x="7796633" y="1761149"/>
                      <a:pt x="7786661" y="1731644"/>
                      <a:pt x="7771010" y="1705232"/>
                    </a:cubicBezTo>
                    <a:cubicBezTo>
                      <a:pt x="7742665" y="1657399"/>
                      <a:pt x="7711236" y="1611452"/>
                      <a:pt x="7680394" y="1565189"/>
                    </a:cubicBezTo>
                    <a:cubicBezTo>
                      <a:pt x="7656310" y="1529064"/>
                      <a:pt x="7636954" y="1488798"/>
                      <a:pt x="7606253" y="1458097"/>
                    </a:cubicBezTo>
                    <a:cubicBezTo>
                      <a:pt x="7568319" y="1420163"/>
                      <a:pt x="7549011" y="1396610"/>
                      <a:pt x="7507399" y="1367481"/>
                    </a:cubicBezTo>
                    <a:cubicBezTo>
                      <a:pt x="7494282" y="1358299"/>
                      <a:pt x="7480338" y="1350302"/>
                      <a:pt x="7466210" y="1342767"/>
                    </a:cubicBezTo>
                    <a:cubicBezTo>
                      <a:pt x="7439121" y="1328320"/>
                      <a:pt x="7383832" y="1301578"/>
                      <a:pt x="7383832" y="1301578"/>
                    </a:cubicBezTo>
                    <a:cubicBezTo>
                      <a:pt x="7381086" y="1293340"/>
                      <a:pt x="7378643" y="1284995"/>
                      <a:pt x="7375594" y="1276865"/>
                    </a:cubicBezTo>
                    <a:cubicBezTo>
                      <a:pt x="7361343" y="1238863"/>
                      <a:pt x="7357782" y="1239533"/>
                      <a:pt x="7350880" y="1202724"/>
                    </a:cubicBezTo>
                    <a:cubicBezTo>
                      <a:pt x="7337413" y="1130899"/>
                      <a:pt x="7337844" y="1078757"/>
                      <a:pt x="7301453" y="1013254"/>
                    </a:cubicBezTo>
                    <a:cubicBezTo>
                      <a:pt x="7291626" y="995566"/>
                      <a:pt x="7219525" y="920416"/>
                      <a:pt x="7202599" y="906162"/>
                    </a:cubicBezTo>
                    <a:cubicBezTo>
                      <a:pt x="6995472" y="731740"/>
                      <a:pt x="7170732" y="876979"/>
                      <a:pt x="7046080" y="799070"/>
                    </a:cubicBezTo>
                    <a:cubicBezTo>
                      <a:pt x="7017656" y="781305"/>
                      <a:pt x="6993994" y="755754"/>
                      <a:pt x="6963702" y="741405"/>
                    </a:cubicBezTo>
                    <a:cubicBezTo>
                      <a:pt x="6940823" y="730567"/>
                      <a:pt x="6913686" y="732606"/>
                      <a:pt x="6889561" y="724930"/>
                    </a:cubicBezTo>
                    <a:cubicBezTo>
                      <a:pt x="6701858" y="665207"/>
                      <a:pt x="6844699" y="696185"/>
                      <a:pt x="6741280" y="675503"/>
                    </a:cubicBezTo>
                    <a:cubicBezTo>
                      <a:pt x="6689107" y="678249"/>
                      <a:pt x="6636662" y="677752"/>
                      <a:pt x="6584761" y="683740"/>
                    </a:cubicBezTo>
                    <a:cubicBezTo>
                      <a:pt x="6564902" y="686031"/>
                      <a:pt x="6546382" y="694956"/>
                      <a:pt x="6527096" y="700216"/>
                    </a:cubicBezTo>
                    <a:cubicBezTo>
                      <a:pt x="6516173" y="703195"/>
                      <a:pt x="6505129" y="705708"/>
                      <a:pt x="6494145" y="708454"/>
                    </a:cubicBezTo>
                    <a:cubicBezTo>
                      <a:pt x="6455702" y="705708"/>
                      <a:pt x="6416735" y="707110"/>
                      <a:pt x="6378815" y="700216"/>
                    </a:cubicBezTo>
                    <a:cubicBezTo>
                      <a:pt x="6355732" y="696019"/>
                      <a:pt x="6335007" y="683394"/>
                      <a:pt x="6312913" y="675503"/>
                    </a:cubicBezTo>
                    <a:cubicBezTo>
                      <a:pt x="6255797" y="655105"/>
                      <a:pt x="6272771" y="660575"/>
                      <a:pt x="6214059" y="650789"/>
                    </a:cubicBezTo>
                    <a:cubicBezTo>
                      <a:pt x="6014325" y="500989"/>
                      <a:pt x="6200546" y="636289"/>
                      <a:pt x="6049302" y="535459"/>
                    </a:cubicBezTo>
                    <a:cubicBezTo>
                      <a:pt x="5946351" y="466825"/>
                      <a:pt x="6094821" y="557828"/>
                      <a:pt x="5975161" y="486032"/>
                    </a:cubicBezTo>
                    <a:cubicBezTo>
                      <a:pt x="5949967" y="452440"/>
                      <a:pt x="5944361" y="441728"/>
                      <a:pt x="5909259" y="411892"/>
                    </a:cubicBezTo>
                    <a:cubicBezTo>
                      <a:pt x="5869068" y="377730"/>
                      <a:pt x="5832870" y="336628"/>
                      <a:pt x="5785691" y="313038"/>
                    </a:cubicBezTo>
                    <a:cubicBezTo>
                      <a:pt x="5656923" y="248654"/>
                      <a:pt x="5749893" y="290285"/>
                      <a:pt x="5653886" y="255373"/>
                    </a:cubicBezTo>
                    <a:cubicBezTo>
                      <a:pt x="5639989" y="250319"/>
                      <a:pt x="5627155" y="241995"/>
                      <a:pt x="5612696" y="238897"/>
                    </a:cubicBezTo>
                    <a:cubicBezTo>
                      <a:pt x="5588383" y="233687"/>
                      <a:pt x="5563269" y="233405"/>
                      <a:pt x="5538556" y="230659"/>
                    </a:cubicBezTo>
                    <a:cubicBezTo>
                      <a:pt x="5480891" y="236151"/>
                      <a:pt x="5423105" y="240495"/>
                      <a:pt x="5365561" y="247135"/>
                    </a:cubicBezTo>
                    <a:cubicBezTo>
                      <a:pt x="5233813" y="262337"/>
                      <a:pt x="5486452" y="255755"/>
                      <a:pt x="5200805" y="296562"/>
                    </a:cubicBezTo>
                    <a:cubicBezTo>
                      <a:pt x="5104986" y="310251"/>
                      <a:pt x="5162507" y="303417"/>
                      <a:pt x="5027810" y="313038"/>
                    </a:cubicBezTo>
                    <a:cubicBezTo>
                      <a:pt x="4972891" y="310292"/>
                      <a:pt x="4917121" y="314813"/>
                      <a:pt x="4863053" y="304800"/>
                    </a:cubicBezTo>
                    <a:cubicBezTo>
                      <a:pt x="4841285" y="300769"/>
                      <a:pt x="4825189" y="281750"/>
                      <a:pt x="4805388" y="271849"/>
                    </a:cubicBezTo>
                    <a:cubicBezTo>
                      <a:pt x="4786683" y="262497"/>
                      <a:pt x="4767432" y="254128"/>
                      <a:pt x="4747723" y="247135"/>
                    </a:cubicBezTo>
                    <a:cubicBezTo>
                      <a:pt x="4536792" y="172288"/>
                      <a:pt x="4610605" y="186281"/>
                      <a:pt x="4451161" y="172994"/>
                    </a:cubicBezTo>
                    <a:lnTo>
                      <a:pt x="4327594" y="131805"/>
                    </a:lnTo>
                    <a:cubicBezTo>
                      <a:pt x="4308544" y="125744"/>
                      <a:pt x="4288894" y="121652"/>
                      <a:pt x="4269929" y="115330"/>
                    </a:cubicBezTo>
                    <a:cubicBezTo>
                      <a:pt x="4255900" y="110654"/>
                      <a:pt x="4243199" y="101952"/>
                      <a:pt x="4228740" y="98854"/>
                    </a:cubicBezTo>
                    <a:cubicBezTo>
                      <a:pt x="4204426" y="93644"/>
                      <a:pt x="4179313" y="93362"/>
                      <a:pt x="4154599" y="90616"/>
                    </a:cubicBezTo>
                    <a:cubicBezTo>
                      <a:pt x="4129886" y="104346"/>
                      <a:pt x="4104240" y="116517"/>
                      <a:pt x="4080459" y="131805"/>
                    </a:cubicBezTo>
                    <a:cubicBezTo>
                      <a:pt x="4010954" y="176487"/>
                      <a:pt x="4068745" y="154137"/>
                      <a:pt x="3998080" y="189470"/>
                    </a:cubicBezTo>
                    <a:cubicBezTo>
                      <a:pt x="3984854" y="196083"/>
                      <a:pt x="3970404" y="199940"/>
                      <a:pt x="3956891" y="205946"/>
                    </a:cubicBezTo>
                    <a:cubicBezTo>
                      <a:pt x="3925533" y="219883"/>
                      <a:pt x="3925733" y="221226"/>
                      <a:pt x="3899226" y="238897"/>
                    </a:cubicBezTo>
                    <a:cubicBezTo>
                      <a:pt x="3812121" y="209861"/>
                      <a:pt x="3875558" y="213346"/>
                      <a:pt x="3833323" y="247135"/>
                    </a:cubicBezTo>
                    <a:cubicBezTo>
                      <a:pt x="3826543" y="252559"/>
                      <a:pt x="3816377" y="251490"/>
                      <a:pt x="3808610" y="255373"/>
                    </a:cubicBezTo>
                    <a:cubicBezTo>
                      <a:pt x="3799754" y="259801"/>
                      <a:pt x="3791903" y="266026"/>
                      <a:pt x="3783896" y="271849"/>
                    </a:cubicBezTo>
                    <a:cubicBezTo>
                      <a:pt x="3761689" y="288000"/>
                      <a:pt x="3740201" y="305125"/>
                      <a:pt x="3717994" y="321276"/>
                    </a:cubicBezTo>
                    <a:cubicBezTo>
                      <a:pt x="3709987" y="327099"/>
                      <a:pt x="3683675" y="340152"/>
                      <a:pt x="3693280" y="337751"/>
                    </a:cubicBezTo>
                    <a:cubicBezTo>
                      <a:pt x="3713568" y="332679"/>
                      <a:pt x="3731723" y="321276"/>
                      <a:pt x="3750945" y="313038"/>
                    </a:cubicBezTo>
                    <a:cubicBezTo>
                      <a:pt x="3761929" y="293816"/>
                      <a:pt x="3774534" y="275435"/>
                      <a:pt x="3783896" y="255373"/>
                    </a:cubicBezTo>
                    <a:cubicBezTo>
                      <a:pt x="3793818" y="234113"/>
                      <a:pt x="3795596" y="208991"/>
                      <a:pt x="3808610" y="189470"/>
                    </a:cubicBezTo>
                    <a:cubicBezTo>
                      <a:pt x="3823689" y="166852"/>
                      <a:pt x="3844528" y="148115"/>
                      <a:pt x="3866275" y="131805"/>
                    </a:cubicBezTo>
                    <a:cubicBezTo>
                      <a:pt x="3877259" y="123567"/>
                      <a:pt x="3849799" y="153773"/>
                      <a:pt x="3841561" y="164757"/>
                    </a:cubicBezTo>
                    <a:cubicBezTo>
                      <a:pt x="3838815" y="178487"/>
                      <a:pt x="3830818" y="192170"/>
                      <a:pt x="3833323" y="205946"/>
                    </a:cubicBezTo>
                    <a:cubicBezTo>
                      <a:pt x="3842880" y="258509"/>
                      <a:pt x="3962949" y="376424"/>
                      <a:pt x="3965129" y="378940"/>
                    </a:cubicBezTo>
                    <a:cubicBezTo>
                      <a:pt x="3987309" y="467660"/>
                      <a:pt x="3990331" y="466627"/>
                      <a:pt x="3965129" y="617838"/>
                    </a:cubicBezTo>
                    <a:cubicBezTo>
                      <a:pt x="3963701" y="626403"/>
                      <a:pt x="3947906" y="613991"/>
                      <a:pt x="3940415" y="609600"/>
                    </a:cubicBezTo>
                    <a:cubicBezTo>
                      <a:pt x="3868095" y="567205"/>
                      <a:pt x="3796875" y="522927"/>
                      <a:pt x="3726232" y="477794"/>
                    </a:cubicBezTo>
                    <a:cubicBezTo>
                      <a:pt x="3631997" y="417589"/>
                      <a:pt x="3658858" y="422259"/>
                      <a:pt x="3561475" y="370703"/>
                    </a:cubicBezTo>
                    <a:cubicBezTo>
                      <a:pt x="3542993" y="360918"/>
                      <a:pt x="3523918" y="351734"/>
                      <a:pt x="3503810" y="345989"/>
                    </a:cubicBezTo>
                    <a:cubicBezTo>
                      <a:pt x="3477222" y="338392"/>
                      <a:pt x="3356830" y="330308"/>
                      <a:pt x="3347291" y="329513"/>
                    </a:cubicBezTo>
                    <a:cubicBezTo>
                      <a:pt x="3322578" y="324021"/>
                      <a:pt x="3298034" y="317703"/>
                      <a:pt x="3273151" y="313038"/>
                    </a:cubicBezTo>
                    <a:cubicBezTo>
                      <a:pt x="3186609" y="296812"/>
                      <a:pt x="3242977" y="313964"/>
                      <a:pt x="3190772" y="296562"/>
                    </a:cubicBezTo>
                    <a:cubicBezTo>
                      <a:pt x="3166059" y="302054"/>
                      <a:pt x="3139276" y="301716"/>
                      <a:pt x="3116632" y="313038"/>
                    </a:cubicBezTo>
                    <a:cubicBezTo>
                      <a:pt x="3056786" y="342961"/>
                      <a:pt x="3123867" y="356639"/>
                      <a:pt x="3067205" y="337751"/>
                    </a:cubicBezTo>
                    <a:cubicBezTo>
                      <a:pt x="3065668" y="336470"/>
                      <a:pt x="3002067" y="285997"/>
                      <a:pt x="2993064" y="271849"/>
                    </a:cubicBezTo>
                    <a:cubicBezTo>
                      <a:pt x="2979878" y="251128"/>
                      <a:pt x="2969559" y="228617"/>
                      <a:pt x="2960113" y="205946"/>
                    </a:cubicBezTo>
                    <a:cubicBezTo>
                      <a:pt x="2955758" y="195495"/>
                      <a:pt x="2957374" y="182891"/>
                      <a:pt x="2951875" y="172994"/>
                    </a:cubicBezTo>
                    <a:cubicBezTo>
                      <a:pt x="2943336" y="157624"/>
                      <a:pt x="2929907" y="145535"/>
                      <a:pt x="2918923" y="131805"/>
                    </a:cubicBezTo>
                    <a:cubicBezTo>
                      <a:pt x="2918384" y="129650"/>
                      <a:pt x="2906746" y="79513"/>
                      <a:pt x="2902448" y="74140"/>
                    </a:cubicBezTo>
                    <a:cubicBezTo>
                      <a:pt x="2886710" y="54468"/>
                      <a:pt x="2872917" y="59375"/>
                      <a:pt x="2853021" y="49427"/>
                    </a:cubicBezTo>
                    <a:cubicBezTo>
                      <a:pt x="2844165" y="44999"/>
                      <a:pt x="2835913" y="39289"/>
                      <a:pt x="2828307" y="32951"/>
                    </a:cubicBezTo>
                    <a:cubicBezTo>
                      <a:pt x="2819357" y="25493"/>
                      <a:pt x="2814646" y="11922"/>
                      <a:pt x="2803594" y="8238"/>
                    </a:cubicBezTo>
                    <a:cubicBezTo>
                      <a:pt x="2787964" y="3028"/>
                      <a:pt x="2810459" y="0"/>
                      <a:pt x="2754167" y="0"/>
                    </a:cubicBezTo>
                    <a:close/>
                  </a:path>
                </a:pathLst>
              </a:custGeom>
              <a:solidFill>
                <a:srgbClr val="AA72D4">
                  <a:alpha val="47451"/>
                </a:srgb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포인트가 4개인 별 9"/>
              <p:cNvSpPr/>
              <p:nvPr/>
            </p:nvSpPr>
            <p:spPr>
              <a:xfrm>
                <a:off x="5331237" y="611238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포인트가 4개인 별 10"/>
              <p:cNvSpPr/>
              <p:nvPr/>
            </p:nvSpPr>
            <p:spPr>
              <a:xfrm>
                <a:off x="7361180" y="1646875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포인트가 4개인 별 17"/>
              <p:cNvSpPr/>
              <p:nvPr/>
            </p:nvSpPr>
            <p:spPr>
              <a:xfrm>
                <a:off x="5520656" y="2266599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포인트가 4개인 별 18"/>
              <p:cNvSpPr/>
              <p:nvPr/>
            </p:nvSpPr>
            <p:spPr>
              <a:xfrm>
                <a:off x="6817013" y="2577612"/>
                <a:ext cx="366045" cy="36604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포인트가 4개인 별 19"/>
              <p:cNvSpPr/>
              <p:nvPr/>
            </p:nvSpPr>
            <p:spPr>
              <a:xfrm>
                <a:off x="4107908" y="4944413"/>
                <a:ext cx="442915" cy="442915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포인트가 4개인 별 20"/>
              <p:cNvSpPr/>
              <p:nvPr/>
            </p:nvSpPr>
            <p:spPr>
              <a:xfrm>
                <a:off x="6884880" y="4810697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포인트가 4개인 별 21"/>
              <p:cNvSpPr/>
              <p:nvPr/>
            </p:nvSpPr>
            <p:spPr>
              <a:xfrm>
                <a:off x="4039347" y="3425664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포인트가 4개인 별 22"/>
              <p:cNvSpPr/>
              <p:nvPr/>
            </p:nvSpPr>
            <p:spPr>
              <a:xfrm>
                <a:off x="5041601" y="3730033"/>
                <a:ext cx="648473" cy="648473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포인트가 4개인 별 23"/>
              <p:cNvSpPr/>
              <p:nvPr/>
            </p:nvSpPr>
            <p:spPr>
              <a:xfrm>
                <a:off x="6798322" y="4054269"/>
                <a:ext cx="302516" cy="302516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포인트가 4개인 별 24"/>
              <p:cNvSpPr/>
              <p:nvPr/>
            </p:nvSpPr>
            <p:spPr>
              <a:xfrm>
                <a:off x="4330366" y="1336340"/>
                <a:ext cx="402650" cy="402650"/>
              </a:xfrm>
              <a:prstGeom prst="star4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249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/>
          <p:cNvGrpSpPr/>
          <p:nvPr/>
        </p:nvGrpSpPr>
        <p:grpSpPr>
          <a:xfrm>
            <a:off x="-1081630" y="-445532"/>
            <a:ext cx="18251597" cy="12841514"/>
            <a:chOff x="-1081630" y="-445532"/>
            <a:chExt cx="18251597" cy="12841514"/>
          </a:xfrm>
        </p:grpSpPr>
        <p:sp>
          <p:nvSpPr>
            <p:cNvPr id="7" name="자유형 6"/>
            <p:cNvSpPr/>
            <p:nvPr/>
          </p:nvSpPr>
          <p:spPr>
            <a:xfrm rot="16200000">
              <a:off x="2313136" y="297484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 rot="19175193">
              <a:off x="4175143" y="599392"/>
              <a:ext cx="2288776" cy="3998270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AA72D4">
                <a:alpha val="48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9175193">
              <a:off x="5782811" y="3514059"/>
              <a:ext cx="1952143" cy="2759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7030A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 rot="19175193">
              <a:off x="3634137" y="2901882"/>
              <a:ext cx="4098087" cy="2760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7030A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rot="19175193">
              <a:off x="5236158" y="1378578"/>
              <a:ext cx="3455973" cy="2845411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AA72D4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4개인 별 11"/>
            <p:cNvSpPr/>
            <p:nvPr/>
          </p:nvSpPr>
          <p:spPr>
            <a:xfrm>
              <a:off x="5675115" y="839547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포인트가 4개인 별 12"/>
            <p:cNvSpPr/>
            <p:nvPr/>
          </p:nvSpPr>
          <p:spPr>
            <a:xfrm>
              <a:off x="7705058" y="1875184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2564616" y="3653973"/>
              <a:ext cx="1818609" cy="4354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flipH="1">
              <a:off x="7758857" y="3482711"/>
              <a:ext cx="2767534" cy="16035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529848" y="3581733"/>
              <a:ext cx="21948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긴 줄기에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동그란 꽃 봉우리가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매달려 있는 형태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1330" y="4107747"/>
              <a:ext cx="32287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꽃 봉오리 주변에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smtClean="0"/>
                <a:t>잎이 </a:t>
              </a:r>
              <a:r>
                <a:rPr lang="ko-KR" altLang="en-US" dirty="0" smtClean="0"/>
                <a:t>장식되어 있으나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3</a:t>
              </a:r>
              <a:r>
                <a:rPr lang="ko-KR" altLang="en-US" smtClean="0"/>
                <a:t>단계 작물에 비해 수가 적다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18" name="포인트가 4개인 별 17"/>
            <p:cNvSpPr/>
            <p:nvPr/>
          </p:nvSpPr>
          <p:spPr>
            <a:xfrm>
              <a:off x="5864534" y="2494908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4개인 별 18"/>
            <p:cNvSpPr/>
            <p:nvPr/>
          </p:nvSpPr>
          <p:spPr>
            <a:xfrm>
              <a:off x="7160891" y="2805921"/>
              <a:ext cx="366045" cy="36604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4개인 별 19"/>
            <p:cNvSpPr/>
            <p:nvPr/>
          </p:nvSpPr>
          <p:spPr>
            <a:xfrm>
              <a:off x="4451786" y="5172722"/>
              <a:ext cx="442915" cy="44291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포인트가 4개인 별 20"/>
            <p:cNvSpPr/>
            <p:nvPr/>
          </p:nvSpPr>
          <p:spPr>
            <a:xfrm>
              <a:off x="7228758" y="5039006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4개인 별 21"/>
            <p:cNvSpPr/>
            <p:nvPr/>
          </p:nvSpPr>
          <p:spPr>
            <a:xfrm>
              <a:off x="4383225" y="3653973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4개인 별 22"/>
            <p:cNvSpPr/>
            <p:nvPr/>
          </p:nvSpPr>
          <p:spPr>
            <a:xfrm>
              <a:off x="5385479" y="3958342"/>
              <a:ext cx="648473" cy="648473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포인트가 4개인 별 23"/>
            <p:cNvSpPr/>
            <p:nvPr/>
          </p:nvSpPr>
          <p:spPr>
            <a:xfrm>
              <a:off x="7142200" y="4282578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포인트가 4개인 별 24"/>
            <p:cNvSpPr/>
            <p:nvPr/>
          </p:nvSpPr>
          <p:spPr>
            <a:xfrm>
              <a:off x="4674244" y="1564649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3538" y1="62993" x2="36769" y2="79320"/>
                          <a14:foregroundMark x1="81077" y1="10748" x2="86923" y2="36327"/>
                          <a14:backgroundMark x1="56000" y1="6122" x2="17692" y2="47347"/>
                          <a14:backgroundMark x1="68769" y1="13061" x2="20769" y2="48163"/>
                          <a14:backgroundMark x1="18154" y1="50204" x2="25538" y2="52109"/>
                          <a14:backgroundMark x1="54615" y1="38095" x2="79846" y2="72517"/>
                          <a14:backgroundMark x1="67538" y1="37687" x2="92308" y2="59728"/>
                          <a14:backgroundMark x1="72615" y1="35238" x2="81846" y2="67347"/>
                          <a14:backgroundMark x1="78154" y1="39048" x2="78462" y2="43810"/>
                          <a14:backgroundMark x1="46000" y1="35102" x2="53538" y2="44626"/>
                          <a14:backgroundMark x1="46000" y1="46667" x2="65692" y2="62721"/>
                          <a14:backgroundMark x1="37692" y1="56054" x2="60462" y2="54558"/>
                          <a14:backgroundMark x1="38462" y1="73605" x2="59692" y2="56599"/>
                          <a14:backgroundMark x1="58462" y1="79456" x2="56769" y2="59320"/>
                          <a14:backgroundMark x1="29231" y1="58503" x2="37385" y2="57823"/>
                          <a14:backgroundMark x1="36769" y1="7347" x2="16308" y2="315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1597" y="875838"/>
              <a:ext cx="3884276" cy="439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334" y="2083135"/>
              <a:ext cx="1798068" cy="200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2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81630" y="2285654"/>
              <a:ext cx="1772066" cy="1406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4" descr="ê´ë ¨ ì´ë¯¸ì§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420" y="164262"/>
              <a:ext cx="1926825" cy="192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6" descr="ê´ë ¨ ì´ë¯¸ì§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3511" y="202127"/>
              <a:ext cx="1923451" cy="1926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286095" y="6931462"/>
              <a:ext cx="774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꽃 봉오리 및 잎사귀 재질은 아래와 같이 반투명한 </a:t>
              </a:r>
              <a:r>
                <a:rPr lang="ko-KR" altLang="en-US" dirty="0" err="1" smtClean="0"/>
                <a:t>이펙트</a:t>
              </a:r>
              <a:r>
                <a:rPr lang="ko-KR" altLang="en-US" dirty="0" smtClean="0"/>
                <a:t> 느낌의 재질로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ko-KR" altLang="en-US" dirty="0" smtClean="0"/>
                <a:t>중간중간 </a:t>
              </a:r>
              <a:r>
                <a:rPr lang="ko-KR" altLang="en-US" dirty="0" err="1" smtClean="0"/>
                <a:t>반짝이를</a:t>
              </a:r>
              <a:r>
                <a:rPr lang="ko-KR" altLang="en-US" dirty="0" smtClean="0"/>
                <a:t> 뿌려 놓은 듯 반짝 </a:t>
              </a:r>
              <a:r>
                <a:rPr lang="ko-KR" altLang="en-US" dirty="0" err="1" smtClean="0"/>
                <a:t>거린다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32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966" y="7733365"/>
              <a:ext cx="4639549" cy="217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5514" y="7733365"/>
              <a:ext cx="3479665" cy="217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179" y="7733364"/>
              <a:ext cx="3883552" cy="217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343" y="9908152"/>
              <a:ext cx="4429371" cy="2487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966" y="9908153"/>
              <a:ext cx="3158377" cy="248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6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3714" y="9908150"/>
              <a:ext cx="3158377" cy="2487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직선 화살표 연결선 37"/>
            <p:cNvCxnSpPr/>
            <p:nvPr/>
          </p:nvCxnSpPr>
          <p:spPr>
            <a:xfrm flipH="1" flipV="1">
              <a:off x="6743701" y="4114800"/>
              <a:ext cx="1619249" cy="35814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4410873" y="1249748"/>
              <a:ext cx="3284053" cy="3387434"/>
              <a:chOff x="4233073" y="1332298"/>
              <a:chExt cx="3284053" cy="3387434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5021932" y="1868522"/>
                <a:ext cx="2141967" cy="2851210"/>
                <a:chOff x="5021932" y="1868522"/>
                <a:chExt cx="2141967" cy="2851210"/>
              </a:xfrm>
            </p:grpSpPr>
            <p:sp>
              <p:nvSpPr>
                <p:cNvPr id="73" name="자유형 72"/>
                <p:cNvSpPr/>
                <p:nvPr/>
              </p:nvSpPr>
              <p:spPr>
                <a:xfrm rot="20210396">
                  <a:off x="6075701" y="2489312"/>
                  <a:ext cx="755982" cy="466645"/>
                </a:xfrm>
                <a:custGeom>
                  <a:avLst/>
                  <a:gdLst>
                    <a:gd name="connsiteX0" fmla="*/ 0 w 1543086"/>
                    <a:gd name="connsiteY0" fmla="*/ 952500 h 952500"/>
                    <a:gd name="connsiteX1" fmla="*/ 9525 w 1543086"/>
                    <a:gd name="connsiteY1" fmla="*/ 704850 h 952500"/>
                    <a:gd name="connsiteX2" fmla="*/ 38100 w 1543086"/>
                    <a:gd name="connsiteY2" fmla="*/ 552450 h 952500"/>
                    <a:gd name="connsiteX3" fmla="*/ 47625 w 1543086"/>
                    <a:gd name="connsiteY3" fmla="*/ 523875 h 952500"/>
                    <a:gd name="connsiteX4" fmla="*/ 66675 w 1543086"/>
                    <a:gd name="connsiteY4" fmla="*/ 495300 h 952500"/>
                    <a:gd name="connsiteX5" fmla="*/ 85725 w 1543086"/>
                    <a:gd name="connsiteY5" fmla="*/ 438150 h 952500"/>
                    <a:gd name="connsiteX6" fmla="*/ 104775 w 1543086"/>
                    <a:gd name="connsiteY6" fmla="*/ 381000 h 952500"/>
                    <a:gd name="connsiteX7" fmla="*/ 114300 w 1543086"/>
                    <a:gd name="connsiteY7" fmla="*/ 352425 h 952500"/>
                    <a:gd name="connsiteX8" fmla="*/ 152400 w 1543086"/>
                    <a:gd name="connsiteY8" fmla="*/ 295275 h 952500"/>
                    <a:gd name="connsiteX9" fmla="*/ 180975 w 1543086"/>
                    <a:gd name="connsiteY9" fmla="*/ 276225 h 952500"/>
                    <a:gd name="connsiteX10" fmla="*/ 200025 w 1543086"/>
                    <a:gd name="connsiteY10" fmla="*/ 247650 h 952500"/>
                    <a:gd name="connsiteX11" fmla="*/ 209550 w 1543086"/>
                    <a:gd name="connsiteY11" fmla="*/ 219075 h 952500"/>
                    <a:gd name="connsiteX12" fmla="*/ 304800 w 1543086"/>
                    <a:gd name="connsiteY12" fmla="*/ 161925 h 952500"/>
                    <a:gd name="connsiteX13" fmla="*/ 381000 w 1543086"/>
                    <a:gd name="connsiteY13" fmla="*/ 114300 h 952500"/>
                    <a:gd name="connsiteX14" fmla="*/ 552450 w 1543086"/>
                    <a:gd name="connsiteY14" fmla="*/ 57150 h 952500"/>
                    <a:gd name="connsiteX15" fmla="*/ 638175 w 1543086"/>
                    <a:gd name="connsiteY15" fmla="*/ 28575 h 952500"/>
                    <a:gd name="connsiteX16" fmla="*/ 666750 w 1543086"/>
                    <a:gd name="connsiteY16" fmla="*/ 19050 h 952500"/>
                    <a:gd name="connsiteX17" fmla="*/ 857250 w 1543086"/>
                    <a:gd name="connsiteY17" fmla="*/ 0 h 952500"/>
                    <a:gd name="connsiteX18" fmla="*/ 1133475 w 1543086"/>
                    <a:gd name="connsiteY18" fmla="*/ 9525 h 952500"/>
                    <a:gd name="connsiteX19" fmla="*/ 1266825 w 1543086"/>
                    <a:gd name="connsiteY19" fmla="*/ 47625 h 952500"/>
                    <a:gd name="connsiteX20" fmla="*/ 1295400 w 1543086"/>
                    <a:gd name="connsiteY20" fmla="*/ 66675 h 952500"/>
                    <a:gd name="connsiteX21" fmla="*/ 1352550 w 1543086"/>
                    <a:gd name="connsiteY21" fmla="*/ 95250 h 952500"/>
                    <a:gd name="connsiteX22" fmla="*/ 1371600 w 1543086"/>
                    <a:gd name="connsiteY22" fmla="*/ 123825 h 952500"/>
                    <a:gd name="connsiteX23" fmla="*/ 1400175 w 1543086"/>
                    <a:gd name="connsiteY23" fmla="*/ 142875 h 952500"/>
                    <a:gd name="connsiteX24" fmla="*/ 1476375 w 1543086"/>
                    <a:gd name="connsiteY24" fmla="*/ 228600 h 952500"/>
                    <a:gd name="connsiteX25" fmla="*/ 1485900 w 1543086"/>
                    <a:gd name="connsiteY25" fmla="*/ 257175 h 952500"/>
                    <a:gd name="connsiteX26" fmla="*/ 1504950 w 1543086"/>
                    <a:gd name="connsiteY26" fmla="*/ 285750 h 952500"/>
                    <a:gd name="connsiteX27" fmla="*/ 1524000 w 1543086"/>
                    <a:gd name="connsiteY27" fmla="*/ 342900 h 952500"/>
                    <a:gd name="connsiteX28" fmla="*/ 1533525 w 1543086"/>
                    <a:gd name="connsiteY28" fmla="*/ 371475 h 952500"/>
                    <a:gd name="connsiteX29" fmla="*/ 1543050 w 1543086"/>
                    <a:gd name="connsiteY29" fmla="*/ 514350 h 95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3086" h="952500">
                      <a:moveTo>
                        <a:pt x="0" y="952500"/>
                      </a:moveTo>
                      <a:cubicBezTo>
                        <a:pt x="3175" y="869950"/>
                        <a:pt x="4943" y="787334"/>
                        <a:pt x="9525" y="704850"/>
                      </a:cubicBezTo>
                      <a:cubicBezTo>
                        <a:pt x="14902" y="608056"/>
                        <a:pt x="12827" y="628268"/>
                        <a:pt x="38100" y="552450"/>
                      </a:cubicBezTo>
                      <a:cubicBezTo>
                        <a:pt x="41275" y="542925"/>
                        <a:pt x="42056" y="532229"/>
                        <a:pt x="47625" y="523875"/>
                      </a:cubicBezTo>
                      <a:cubicBezTo>
                        <a:pt x="53975" y="514350"/>
                        <a:pt x="62026" y="505761"/>
                        <a:pt x="66675" y="495300"/>
                      </a:cubicBezTo>
                      <a:cubicBezTo>
                        <a:pt x="74830" y="476950"/>
                        <a:pt x="79375" y="457200"/>
                        <a:pt x="85725" y="438150"/>
                      </a:cubicBezTo>
                      <a:lnTo>
                        <a:pt x="104775" y="381000"/>
                      </a:lnTo>
                      <a:cubicBezTo>
                        <a:pt x="107950" y="371475"/>
                        <a:pt x="108731" y="360779"/>
                        <a:pt x="114300" y="352425"/>
                      </a:cubicBezTo>
                      <a:cubicBezTo>
                        <a:pt x="127000" y="333375"/>
                        <a:pt x="133350" y="307975"/>
                        <a:pt x="152400" y="295275"/>
                      </a:cubicBezTo>
                      <a:lnTo>
                        <a:pt x="180975" y="276225"/>
                      </a:lnTo>
                      <a:cubicBezTo>
                        <a:pt x="187325" y="266700"/>
                        <a:pt x="194905" y="257889"/>
                        <a:pt x="200025" y="247650"/>
                      </a:cubicBezTo>
                      <a:cubicBezTo>
                        <a:pt x="204515" y="238670"/>
                        <a:pt x="202450" y="226175"/>
                        <a:pt x="209550" y="219075"/>
                      </a:cubicBezTo>
                      <a:cubicBezTo>
                        <a:pt x="242234" y="186391"/>
                        <a:pt x="268722" y="182970"/>
                        <a:pt x="304800" y="161925"/>
                      </a:cubicBezTo>
                      <a:cubicBezTo>
                        <a:pt x="330673" y="146833"/>
                        <a:pt x="352584" y="123772"/>
                        <a:pt x="381000" y="114300"/>
                      </a:cubicBezTo>
                      <a:lnTo>
                        <a:pt x="552450" y="57150"/>
                      </a:lnTo>
                      <a:lnTo>
                        <a:pt x="638175" y="28575"/>
                      </a:lnTo>
                      <a:cubicBezTo>
                        <a:pt x="647700" y="25400"/>
                        <a:pt x="656811" y="20470"/>
                        <a:pt x="666750" y="19050"/>
                      </a:cubicBezTo>
                      <a:cubicBezTo>
                        <a:pt x="774406" y="3671"/>
                        <a:pt x="711040" y="11247"/>
                        <a:pt x="857250" y="0"/>
                      </a:cubicBezTo>
                      <a:cubicBezTo>
                        <a:pt x="949325" y="3175"/>
                        <a:pt x="1041647" y="2079"/>
                        <a:pt x="1133475" y="9525"/>
                      </a:cubicBezTo>
                      <a:cubicBezTo>
                        <a:pt x="1140705" y="10111"/>
                        <a:pt x="1252675" y="38192"/>
                        <a:pt x="1266825" y="47625"/>
                      </a:cubicBezTo>
                      <a:cubicBezTo>
                        <a:pt x="1276350" y="53975"/>
                        <a:pt x="1285161" y="61555"/>
                        <a:pt x="1295400" y="66675"/>
                      </a:cubicBezTo>
                      <a:cubicBezTo>
                        <a:pt x="1374270" y="106110"/>
                        <a:pt x="1270658" y="40655"/>
                        <a:pt x="1352550" y="95250"/>
                      </a:cubicBezTo>
                      <a:cubicBezTo>
                        <a:pt x="1358900" y="104775"/>
                        <a:pt x="1363505" y="115730"/>
                        <a:pt x="1371600" y="123825"/>
                      </a:cubicBezTo>
                      <a:cubicBezTo>
                        <a:pt x="1379695" y="131920"/>
                        <a:pt x="1391619" y="135270"/>
                        <a:pt x="1400175" y="142875"/>
                      </a:cubicBezTo>
                      <a:cubicBezTo>
                        <a:pt x="1422895" y="163070"/>
                        <a:pt x="1460451" y="196751"/>
                        <a:pt x="1476375" y="228600"/>
                      </a:cubicBezTo>
                      <a:cubicBezTo>
                        <a:pt x="1480865" y="237580"/>
                        <a:pt x="1481410" y="248195"/>
                        <a:pt x="1485900" y="257175"/>
                      </a:cubicBezTo>
                      <a:cubicBezTo>
                        <a:pt x="1491020" y="267414"/>
                        <a:pt x="1500301" y="275289"/>
                        <a:pt x="1504950" y="285750"/>
                      </a:cubicBezTo>
                      <a:cubicBezTo>
                        <a:pt x="1513105" y="304100"/>
                        <a:pt x="1517650" y="323850"/>
                        <a:pt x="1524000" y="342900"/>
                      </a:cubicBezTo>
                      <a:lnTo>
                        <a:pt x="1533525" y="371475"/>
                      </a:lnTo>
                      <a:cubicBezTo>
                        <a:pt x="1544200" y="488898"/>
                        <a:pt x="1543050" y="441181"/>
                        <a:pt x="1543050" y="51435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자유형 73"/>
                <p:cNvSpPr/>
                <p:nvPr/>
              </p:nvSpPr>
              <p:spPr>
                <a:xfrm rot="20210396">
                  <a:off x="5916560" y="3326420"/>
                  <a:ext cx="391982" cy="139993"/>
                </a:xfrm>
                <a:custGeom>
                  <a:avLst/>
                  <a:gdLst>
                    <a:gd name="connsiteX0" fmla="*/ 800100 w 800100"/>
                    <a:gd name="connsiteY0" fmla="*/ 285750 h 285750"/>
                    <a:gd name="connsiteX1" fmla="*/ 752475 w 800100"/>
                    <a:gd name="connsiteY1" fmla="*/ 247650 h 285750"/>
                    <a:gd name="connsiteX2" fmla="*/ 695325 w 800100"/>
                    <a:gd name="connsiteY2" fmla="*/ 200025 h 285750"/>
                    <a:gd name="connsiteX3" fmla="*/ 676275 w 800100"/>
                    <a:gd name="connsiteY3" fmla="*/ 171450 h 285750"/>
                    <a:gd name="connsiteX4" fmla="*/ 609600 w 800100"/>
                    <a:gd name="connsiteY4" fmla="*/ 114300 h 285750"/>
                    <a:gd name="connsiteX5" fmla="*/ 552450 w 800100"/>
                    <a:gd name="connsiteY5" fmla="*/ 76200 h 285750"/>
                    <a:gd name="connsiteX6" fmla="*/ 523875 w 800100"/>
                    <a:gd name="connsiteY6" fmla="*/ 57150 h 285750"/>
                    <a:gd name="connsiteX7" fmla="*/ 438150 w 800100"/>
                    <a:gd name="connsiteY7" fmla="*/ 28575 h 285750"/>
                    <a:gd name="connsiteX8" fmla="*/ 409575 w 800100"/>
                    <a:gd name="connsiteY8" fmla="*/ 19050 h 285750"/>
                    <a:gd name="connsiteX9" fmla="*/ 381000 w 800100"/>
                    <a:gd name="connsiteY9" fmla="*/ 9525 h 285750"/>
                    <a:gd name="connsiteX10" fmla="*/ 342900 w 800100"/>
                    <a:gd name="connsiteY10" fmla="*/ 0 h 285750"/>
                    <a:gd name="connsiteX11" fmla="*/ 76200 w 800100"/>
                    <a:gd name="connsiteY11" fmla="*/ 9525 h 285750"/>
                    <a:gd name="connsiteX12" fmla="*/ 47625 w 800100"/>
                    <a:gd name="connsiteY12" fmla="*/ 19050 h 285750"/>
                    <a:gd name="connsiteX13" fmla="*/ 0 w 800100"/>
                    <a:gd name="connsiteY13" fmla="*/ 571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00100" h="285750">
                      <a:moveTo>
                        <a:pt x="800100" y="285750"/>
                      </a:moveTo>
                      <a:cubicBezTo>
                        <a:pt x="784225" y="273050"/>
                        <a:pt x="767775" y="261037"/>
                        <a:pt x="752475" y="247650"/>
                      </a:cubicBezTo>
                      <a:cubicBezTo>
                        <a:pt x="693803" y="196312"/>
                        <a:pt x="753806" y="239012"/>
                        <a:pt x="695325" y="200025"/>
                      </a:cubicBezTo>
                      <a:cubicBezTo>
                        <a:pt x="688975" y="190500"/>
                        <a:pt x="683604" y="180244"/>
                        <a:pt x="676275" y="171450"/>
                      </a:cubicBezTo>
                      <a:cubicBezTo>
                        <a:pt x="656542" y="147771"/>
                        <a:pt x="634827" y="131959"/>
                        <a:pt x="609600" y="114300"/>
                      </a:cubicBezTo>
                      <a:cubicBezTo>
                        <a:pt x="590843" y="101170"/>
                        <a:pt x="571500" y="88900"/>
                        <a:pt x="552450" y="76200"/>
                      </a:cubicBezTo>
                      <a:cubicBezTo>
                        <a:pt x="542925" y="69850"/>
                        <a:pt x="534735" y="60770"/>
                        <a:pt x="523875" y="57150"/>
                      </a:cubicBezTo>
                      <a:lnTo>
                        <a:pt x="438150" y="28575"/>
                      </a:lnTo>
                      <a:lnTo>
                        <a:pt x="409575" y="19050"/>
                      </a:lnTo>
                      <a:cubicBezTo>
                        <a:pt x="400050" y="15875"/>
                        <a:pt x="390740" y="11960"/>
                        <a:pt x="381000" y="9525"/>
                      </a:cubicBezTo>
                      <a:lnTo>
                        <a:pt x="342900" y="0"/>
                      </a:lnTo>
                      <a:cubicBezTo>
                        <a:pt x="254000" y="3175"/>
                        <a:pt x="164972" y="3798"/>
                        <a:pt x="76200" y="9525"/>
                      </a:cubicBezTo>
                      <a:cubicBezTo>
                        <a:pt x="66181" y="10171"/>
                        <a:pt x="56605" y="14560"/>
                        <a:pt x="47625" y="19050"/>
                      </a:cubicBezTo>
                      <a:cubicBezTo>
                        <a:pt x="23594" y="31066"/>
                        <a:pt x="17719" y="39431"/>
                        <a:pt x="0" y="5715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 74"/>
                <p:cNvSpPr/>
                <p:nvPr/>
              </p:nvSpPr>
              <p:spPr>
                <a:xfrm rot="20210396">
                  <a:off x="5021932" y="2064523"/>
                  <a:ext cx="2141967" cy="2655209"/>
                </a:xfrm>
                <a:custGeom>
                  <a:avLst/>
                  <a:gdLst>
                    <a:gd name="connsiteX0" fmla="*/ 4372113 w 4372113"/>
                    <a:gd name="connsiteY0" fmla="*/ 5419725 h 5419725"/>
                    <a:gd name="connsiteX1" fmla="*/ 4324488 w 4372113"/>
                    <a:gd name="connsiteY1" fmla="*/ 5391150 h 5419725"/>
                    <a:gd name="connsiteX2" fmla="*/ 4286388 w 4372113"/>
                    <a:gd name="connsiteY2" fmla="*/ 5381625 h 5419725"/>
                    <a:gd name="connsiteX3" fmla="*/ 4191138 w 4372113"/>
                    <a:gd name="connsiteY3" fmla="*/ 5343525 h 5419725"/>
                    <a:gd name="connsiteX4" fmla="*/ 4143513 w 4372113"/>
                    <a:gd name="connsiteY4" fmla="*/ 5324475 h 5419725"/>
                    <a:gd name="connsiteX5" fmla="*/ 4076838 w 4372113"/>
                    <a:gd name="connsiteY5" fmla="*/ 5295900 h 5419725"/>
                    <a:gd name="connsiteX6" fmla="*/ 3981588 w 4372113"/>
                    <a:gd name="connsiteY6" fmla="*/ 5257800 h 5419725"/>
                    <a:gd name="connsiteX7" fmla="*/ 3943488 w 4372113"/>
                    <a:gd name="connsiteY7" fmla="*/ 5248275 h 5419725"/>
                    <a:gd name="connsiteX8" fmla="*/ 3905388 w 4372113"/>
                    <a:gd name="connsiteY8" fmla="*/ 5229225 h 5419725"/>
                    <a:gd name="connsiteX9" fmla="*/ 3867288 w 4372113"/>
                    <a:gd name="connsiteY9" fmla="*/ 5219700 h 5419725"/>
                    <a:gd name="connsiteX10" fmla="*/ 3800613 w 4372113"/>
                    <a:gd name="connsiteY10" fmla="*/ 5200650 h 5419725"/>
                    <a:gd name="connsiteX11" fmla="*/ 3752988 w 4372113"/>
                    <a:gd name="connsiteY11" fmla="*/ 5191125 h 5419725"/>
                    <a:gd name="connsiteX12" fmla="*/ 3695838 w 4372113"/>
                    <a:gd name="connsiteY12" fmla="*/ 5172075 h 5419725"/>
                    <a:gd name="connsiteX13" fmla="*/ 3610113 w 4372113"/>
                    <a:gd name="connsiteY13" fmla="*/ 5143500 h 5419725"/>
                    <a:gd name="connsiteX14" fmla="*/ 3581538 w 4372113"/>
                    <a:gd name="connsiteY14" fmla="*/ 5133975 h 5419725"/>
                    <a:gd name="connsiteX15" fmla="*/ 3552963 w 4372113"/>
                    <a:gd name="connsiteY15" fmla="*/ 5124450 h 5419725"/>
                    <a:gd name="connsiteX16" fmla="*/ 3524388 w 4372113"/>
                    <a:gd name="connsiteY16" fmla="*/ 5105400 h 5419725"/>
                    <a:gd name="connsiteX17" fmla="*/ 3467238 w 4372113"/>
                    <a:gd name="connsiteY17" fmla="*/ 5095875 h 5419725"/>
                    <a:gd name="connsiteX18" fmla="*/ 3410088 w 4372113"/>
                    <a:gd name="connsiteY18" fmla="*/ 5076825 h 5419725"/>
                    <a:gd name="connsiteX19" fmla="*/ 3343413 w 4372113"/>
                    <a:gd name="connsiteY19" fmla="*/ 5057775 h 5419725"/>
                    <a:gd name="connsiteX20" fmla="*/ 3295788 w 4372113"/>
                    <a:gd name="connsiteY20" fmla="*/ 5048250 h 5419725"/>
                    <a:gd name="connsiteX21" fmla="*/ 3267213 w 4372113"/>
                    <a:gd name="connsiteY21" fmla="*/ 5038725 h 5419725"/>
                    <a:gd name="connsiteX22" fmla="*/ 3191013 w 4372113"/>
                    <a:gd name="connsiteY22" fmla="*/ 5019675 h 5419725"/>
                    <a:gd name="connsiteX23" fmla="*/ 3133863 w 4372113"/>
                    <a:gd name="connsiteY23" fmla="*/ 5000625 h 5419725"/>
                    <a:gd name="connsiteX24" fmla="*/ 3105288 w 4372113"/>
                    <a:gd name="connsiteY24" fmla="*/ 4991100 h 5419725"/>
                    <a:gd name="connsiteX25" fmla="*/ 3019563 w 4372113"/>
                    <a:gd name="connsiteY25" fmla="*/ 4933950 h 5419725"/>
                    <a:gd name="connsiteX26" fmla="*/ 2990988 w 4372113"/>
                    <a:gd name="connsiteY26" fmla="*/ 4914900 h 5419725"/>
                    <a:gd name="connsiteX27" fmla="*/ 2962413 w 4372113"/>
                    <a:gd name="connsiteY27" fmla="*/ 4895850 h 5419725"/>
                    <a:gd name="connsiteX28" fmla="*/ 2943363 w 4372113"/>
                    <a:gd name="connsiteY28" fmla="*/ 4867275 h 5419725"/>
                    <a:gd name="connsiteX29" fmla="*/ 2886213 w 4372113"/>
                    <a:gd name="connsiteY29" fmla="*/ 4819650 h 5419725"/>
                    <a:gd name="connsiteX30" fmla="*/ 2867163 w 4372113"/>
                    <a:gd name="connsiteY30" fmla="*/ 4791075 h 5419725"/>
                    <a:gd name="connsiteX31" fmla="*/ 2810013 w 4372113"/>
                    <a:gd name="connsiteY31" fmla="*/ 4752975 h 5419725"/>
                    <a:gd name="connsiteX32" fmla="*/ 2790963 w 4372113"/>
                    <a:gd name="connsiteY32" fmla="*/ 4724400 h 5419725"/>
                    <a:gd name="connsiteX33" fmla="*/ 2762388 w 4372113"/>
                    <a:gd name="connsiteY33" fmla="*/ 4714875 h 5419725"/>
                    <a:gd name="connsiteX34" fmla="*/ 2733813 w 4372113"/>
                    <a:gd name="connsiteY34" fmla="*/ 4695825 h 5419725"/>
                    <a:gd name="connsiteX35" fmla="*/ 2667138 w 4372113"/>
                    <a:gd name="connsiteY35" fmla="*/ 4619625 h 5419725"/>
                    <a:gd name="connsiteX36" fmla="*/ 2619513 w 4372113"/>
                    <a:gd name="connsiteY36" fmla="*/ 4533900 h 5419725"/>
                    <a:gd name="connsiteX37" fmla="*/ 2600463 w 4372113"/>
                    <a:gd name="connsiteY37" fmla="*/ 4505325 h 5419725"/>
                    <a:gd name="connsiteX38" fmla="*/ 2571888 w 4372113"/>
                    <a:gd name="connsiteY38" fmla="*/ 4419600 h 5419725"/>
                    <a:gd name="connsiteX39" fmla="*/ 2562363 w 4372113"/>
                    <a:gd name="connsiteY39" fmla="*/ 4391025 h 5419725"/>
                    <a:gd name="connsiteX40" fmla="*/ 2533788 w 4372113"/>
                    <a:gd name="connsiteY40" fmla="*/ 4286250 h 5419725"/>
                    <a:gd name="connsiteX41" fmla="*/ 2524263 w 4372113"/>
                    <a:gd name="connsiteY41" fmla="*/ 4257675 h 5419725"/>
                    <a:gd name="connsiteX42" fmla="*/ 2514738 w 4372113"/>
                    <a:gd name="connsiteY42" fmla="*/ 4229100 h 5419725"/>
                    <a:gd name="connsiteX43" fmla="*/ 2533788 w 4372113"/>
                    <a:gd name="connsiteY43" fmla="*/ 3971925 h 5419725"/>
                    <a:gd name="connsiteX44" fmla="*/ 2552838 w 4372113"/>
                    <a:gd name="connsiteY44" fmla="*/ 3848100 h 5419725"/>
                    <a:gd name="connsiteX45" fmla="*/ 2581413 w 4372113"/>
                    <a:gd name="connsiteY45" fmla="*/ 3286125 h 5419725"/>
                    <a:gd name="connsiteX46" fmla="*/ 2590938 w 4372113"/>
                    <a:gd name="connsiteY46" fmla="*/ 3143250 h 5419725"/>
                    <a:gd name="connsiteX47" fmla="*/ 2609988 w 4372113"/>
                    <a:gd name="connsiteY47" fmla="*/ 2552700 h 5419725"/>
                    <a:gd name="connsiteX48" fmla="*/ 2619513 w 4372113"/>
                    <a:gd name="connsiteY48" fmla="*/ 2447925 h 5419725"/>
                    <a:gd name="connsiteX49" fmla="*/ 2638563 w 4372113"/>
                    <a:gd name="connsiteY49" fmla="*/ 2295525 h 5419725"/>
                    <a:gd name="connsiteX50" fmla="*/ 2629038 w 4372113"/>
                    <a:gd name="connsiteY50" fmla="*/ 1933575 h 5419725"/>
                    <a:gd name="connsiteX51" fmla="*/ 2600463 w 4372113"/>
                    <a:gd name="connsiteY51" fmla="*/ 1800225 h 5419725"/>
                    <a:gd name="connsiteX52" fmla="*/ 2590938 w 4372113"/>
                    <a:gd name="connsiteY52" fmla="*/ 1743075 h 5419725"/>
                    <a:gd name="connsiteX53" fmla="*/ 2571888 w 4372113"/>
                    <a:gd name="connsiteY53" fmla="*/ 1685925 h 5419725"/>
                    <a:gd name="connsiteX54" fmla="*/ 2552838 w 4372113"/>
                    <a:gd name="connsiteY54" fmla="*/ 1657350 h 5419725"/>
                    <a:gd name="connsiteX55" fmla="*/ 2533788 w 4372113"/>
                    <a:gd name="connsiteY55" fmla="*/ 1590675 h 5419725"/>
                    <a:gd name="connsiteX56" fmla="*/ 2514738 w 4372113"/>
                    <a:gd name="connsiteY56" fmla="*/ 1533525 h 5419725"/>
                    <a:gd name="connsiteX57" fmla="*/ 2495688 w 4372113"/>
                    <a:gd name="connsiteY57" fmla="*/ 1457325 h 5419725"/>
                    <a:gd name="connsiteX58" fmla="*/ 2457588 w 4372113"/>
                    <a:gd name="connsiteY58" fmla="*/ 1371600 h 5419725"/>
                    <a:gd name="connsiteX59" fmla="*/ 2448063 w 4372113"/>
                    <a:gd name="connsiteY59" fmla="*/ 1343025 h 5419725"/>
                    <a:gd name="connsiteX60" fmla="*/ 2409963 w 4372113"/>
                    <a:gd name="connsiteY60" fmla="*/ 1285875 h 5419725"/>
                    <a:gd name="connsiteX61" fmla="*/ 2390913 w 4372113"/>
                    <a:gd name="connsiteY61" fmla="*/ 1209675 h 5419725"/>
                    <a:gd name="connsiteX62" fmla="*/ 2362338 w 4372113"/>
                    <a:gd name="connsiteY62" fmla="*/ 1181100 h 5419725"/>
                    <a:gd name="connsiteX63" fmla="*/ 2324238 w 4372113"/>
                    <a:gd name="connsiteY63" fmla="*/ 1123950 h 5419725"/>
                    <a:gd name="connsiteX64" fmla="*/ 2305188 w 4372113"/>
                    <a:gd name="connsiteY64" fmla="*/ 1095375 h 5419725"/>
                    <a:gd name="connsiteX65" fmla="*/ 2219463 w 4372113"/>
                    <a:gd name="connsiteY65" fmla="*/ 1047750 h 5419725"/>
                    <a:gd name="connsiteX66" fmla="*/ 2114688 w 4372113"/>
                    <a:gd name="connsiteY66" fmla="*/ 962025 h 5419725"/>
                    <a:gd name="connsiteX67" fmla="*/ 2048013 w 4372113"/>
                    <a:gd name="connsiteY67" fmla="*/ 923925 h 5419725"/>
                    <a:gd name="connsiteX68" fmla="*/ 2019438 w 4372113"/>
                    <a:gd name="connsiteY68" fmla="*/ 914400 h 5419725"/>
                    <a:gd name="connsiteX69" fmla="*/ 1924188 w 4372113"/>
                    <a:gd name="connsiteY69" fmla="*/ 838200 h 5419725"/>
                    <a:gd name="connsiteX70" fmla="*/ 1876563 w 4372113"/>
                    <a:gd name="connsiteY70" fmla="*/ 781050 h 5419725"/>
                    <a:gd name="connsiteX71" fmla="*/ 1828938 w 4372113"/>
                    <a:gd name="connsiteY71" fmla="*/ 733425 h 5419725"/>
                    <a:gd name="connsiteX72" fmla="*/ 1762263 w 4372113"/>
                    <a:gd name="connsiteY72" fmla="*/ 647700 h 5419725"/>
                    <a:gd name="connsiteX73" fmla="*/ 1647963 w 4372113"/>
                    <a:gd name="connsiteY73" fmla="*/ 533400 h 5419725"/>
                    <a:gd name="connsiteX74" fmla="*/ 1619388 w 4372113"/>
                    <a:gd name="connsiteY74" fmla="*/ 504825 h 5419725"/>
                    <a:gd name="connsiteX75" fmla="*/ 1600338 w 4372113"/>
                    <a:gd name="connsiteY75" fmla="*/ 476250 h 5419725"/>
                    <a:gd name="connsiteX76" fmla="*/ 1571763 w 4372113"/>
                    <a:gd name="connsiteY76" fmla="*/ 466725 h 5419725"/>
                    <a:gd name="connsiteX77" fmla="*/ 1486038 w 4372113"/>
                    <a:gd name="connsiteY77" fmla="*/ 371475 h 5419725"/>
                    <a:gd name="connsiteX78" fmla="*/ 1457463 w 4372113"/>
                    <a:gd name="connsiteY78" fmla="*/ 361950 h 5419725"/>
                    <a:gd name="connsiteX79" fmla="*/ 1419363 w 4372113"/>
                    <a:gd name="connsiteY79" fmla="*/ 333375 h 5419725"/>
                    <a:gd name="connsiteX80" fmla="*/ 1381263 w 4372113"/>
                    <a:gd name="connsiteY80" fmla="*/ 295275 h 5419725"/>
                    <a:gd name="connsiteX81" fmla="*/ 1324113 w 4372113"/>
                    <a:gd name="connsiteY81" fmla="*/ 257175 h 5419725"/>
                    <a:gd name="connsiteX82" fmla="*/ 1295538 w 4372113"/>
                    <a:gd name="connsiteY82" fmla="*/ 238125 h 5419725"/>
                    <a:gd name="connsiteX83" fmla="*/ 1266963 w 4372113"/>
                    <a:gd name="connsiteY83" fmla="*/ 219075 h 5419725"/>
                    <a:gd name="connsiteX84" fmla="*/ 1200288 w 4372113"/>
                    <a:gd name="connsiteY84" fmla="*/ 180975 h 5419725"/>
                    <a:gd name="connsiteX85" fmla="*/ 1133613 w 4372113"/>
                    <a:gd name="connsiteY85" fmla="*/ 142875 h 5419725"/>
                    <a:gd name="connsiteX86" fmla="*/ 1105038 w 4372113"/>
                    <a:gd name="connsiteY86" fmla="*/ 133350 h 5419725"/>
                    <a:gd name="connsiteX87" fmla="*/ 1076463 w 4372113"/>
                    <a:gd name="connsiteY87" fmla="*/ 114300 h 5419725"/>
                    <a:gd name="connsiteX88" fmla="*/ 1009788 w 4372113"/>
                    <a:gd name="connsiteY88" fmla="*/ 85725 h 5419725"/>
                    <a:gd name="connsiteX89" fmla="*/ 962163 w 4372113"/>
                    <a:gd name="connsiteY89" fmla="*/ 76200 h 5419725"/>
                    <a:gd name="connsiteX90" fmla="*/ 933588 w 4372113"/>
                    <a:gd name="connsiteY90" fmla="*/ 66675 h 5419725"/>
                    <a:gd name="connsiteX91" fmla="*/ 876438 w 4372113"/>
                    <a:gd name="connsiteY91" fmla="*/ 57150 h 5419725"/>
                    <a:gd name="connsiteX92" fmla="*/ 790713 w 4372113"/>
                    <a:gd name="connsiteY92" fmla="*/ 28575 h 5419725"/>
                    <a:gd name="connsiteX93" fmla="*/ 762138 w 4372113"/>
                    <a:gd name="connsiteY93" fmla="*/ 19050 h 5419725"/>
                    <a:gd name="connsiteX94" fmla="*/ 724038 w 4372113"/>
                    <a:gd name="connsiteY94" fmla="*/ 9525 h 5419725"/>
                    <a:gd name="connsiteX95" fmla="*/ 619263 w 4372113"/>
                    <a:gd name="connsiteY95" fmla="*/ 0 h 5419725"/>
                    <a:gd name="connsiteX96" fmla="*/ 362088 w 4372113"/>
                    <a:gd name="connsiteY96" fmla="*/ 9525 h 5419725"/>
                    <a:gd name="connsiteX97" fmla="*/ 314463 w 4372113"/>
                    <a:gd name="connsiteY97" fmla="*/ 19050 h 5419725"/>
                    <a:gd name="connsiteX98" fmla="*/ 285888 w 4372113"/>
                    <a:gd name="connsiteY98" fmla="*/ 47625 h 5419725"/>
                    <a:gd name="connsiteX99" fmla="*/ 247788 w 4372113"/>
                    <a:gd name="connsiteY99" fmla="*/ 76200 h 5419725"/>
                    <a:gd name="connsiteX100" fmla="*/ 190638 w 4372113"/>
                    <a:gd name="connsiteY100" fmla="*/ 104775 h 5419725"/>
                    <a:gd name="connsiteX101" fmla="*/ 152538 w 4372113"/>
                    <a:gd name="connsiteY101" fmla="*/ 161925 h 5419725"/>
                    <a:gd name="connsiteX102" fmla="*/ 123963 w 4372113"/>
                    <a:gd name="connsiteY102" fmla="*/ 219075 h 5419725"/>
                    <a:gd name="connsiteX103" fmla="*/ 85863 w 4372113"/>
                    <a:gd name="connsiteY103" fmla="*/ 276225 h 5419725"/>
                    <a:gd name="connsiteX104" fmla="*/ 66813 w 4372113"/>
                    <a:gd name="connsiteY104" fmla="*/ 361950 h 5419725"/>
                    <a:gd name="connsiteX105" fmla="*/ 47763 w 4372113"/>
                    <a:gd name="connsiteY105" fmla="*/ 390525 h 5419725"/>
                    <a:gd name="connsiteX106" fmla="*/ 38238 w 4372113"/>
                    <a:gd name="connsiteY106" fmla="*/ 419100 h 5419725"/>
                    <a:gd name="connsiteX107" fmla="*/ 19188 w 4372113"/>
                    <a:gd name="connsiteY107" fmla="*/ 447675 h 5419725"/>
                    <a:gd name="connsiteX108" fmla="*/ 138 w 4372113"/>
                    <a:gd name="connsiteY108" fmla="*/ 533400 h 541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</a:cxnLst>
                  <a:rect l="l" t="t" r="r" b="b"/>
                  <a:pathLst>
                    <a:path w="4372113" h="5419725">
                      <a:moveTo>
                        <a:pt x="4372113" y="5419725"/>
                      </a:moveTo>
                      <a:cubicBezTo>
                        <a:pt x="4356238" y="5410200"/>
                        <a:pt x="4341406" y="5398669"/>
                        <a:pt x="4324488" y="5391150"/>
                      </a:cubicBezTo>
                      <a:cubicBezTo>
                        <a:pt x="4312525" y="5385833"/>
                        <a:pt x="4298716" y="5386028"/>
                        <a:pt x="4286388" y="5381625"/>
                      </a:cubicBezTo>
                      <a:cubicBezTo>
                        <a:pt x="4254184" y="5370124"/>
                        <a:pt x="4222888" y="5356225"/>
                        <a:pt x="4191138" y="5343525"/>
                      </a:cubicBezTo>
                      <a:cubicBezTo>
                        <a:pt x="4175263" y="5337175"/>
                        <a:pt x="4157739" y="5333959"/>
                        <a:pt x="4143513" y="5324475"/>
                      </a:cubicBezTo>
                      <a:cubicBezTo>
                        <a:pt x="4089151" y="5288234"/>
                        <a:pt x="4143077" y="5319557"/>
                        <a:pt x="4076838" y="5295900"/>
                      </a:cubicBezTo>
                      <a:cubicBezTo>
                        <a:pt x="4044634" y="5284399"/>
                        <a:pt x="4014763" y="5266094"/>
                        <a:pt x="3981588" y="5257800"/>
                      </a:cubicBezTo>
                      <a:cubicBezTo>
                        <a:pt x="3968888" y="5254625"/>
                        <a:pt x="3955745" y="5252872"/>
                        <a:pt x="3943488" y="5248275"/>
                      </a:cubicBezTo>
                      <a:cubicBezTo>
                        <a:pt x="3930193" y="5243289"/>
                        <a:pt x="3918683" y="5234211"/>
                        <a:pt x="3905388" y="5229225"/>
                      </a:cubicBezTo>
                      <a:cubicBezTo>
                        <a:pt x="3893131" y="5224628"/>
                        <a:pt x="3879875" y="5223296"/>
                        <a:pt x="3867288" y="5219700"/>
                      </a:cubicBezTo>
                      <a:cubicBezTo>
                        <a:pt x="3811601" y="5203789"/>
                        <a:pt x="3867611" y="5215538"/>
                        <a:pt x="3800613" y="5200650"/>
                      </a:cubicBezTo>
                      <a:cubicBezTo>
                        <a:pt x="3784809" y="5197138"/>
                        <a:pt x="3768607" y="5195385"/>
                        <a:pt x="3752988" y="5191125"/>
                      </a:cubicBezTo>
                      <a:cubicBezTo>
                        <a:pt x="3733615" y="5185841"/>
                        <a:pt x="3714888" y="5178425"/>
                        <a:pt x="3695838" y="5172075"/>
                      </a:cubicBezTo>
                      <a:lnTo>
                        <a:pt x="3610113" y="5143500"/>
                      </a:lnTo>
                      <a:lnTo>
                        <a:pt x="3581538" y="5133975"/>
                      </a:lnTo>
                      <a:cubicBezTo>
                        <a:pt x="3572013" y="5130800"/>
                        <a:pt x="3561317" y="5130019"/>
                        <a:pt x="3552963" y="5124450"/>
                      </a:cubicBezTo>
                      <a:cubicBezTo>
                        <a:pt x="3543438" y="5118100"/>
                        <a:pt x="3535248" y="5109020"/>
                        <a:pt x="3524388" y="5105400"/>
                      </a:cubicBezTo>
                      <a:cubicBezTo>
                        <a:pt x="3506066" y="5099293"/>
                        <a:pt x="3485974" y="5100559"/>
                        <a:pt x="3467238" y="5095875"/>
                      </a:cubicBezTo>
                      <a:cubicBezTo>
                        <a:pt x="3447757" y="5091005"/>
                        <a:pt x="3429138" y="5083175"/>
                        <a:pt x="3410088" y="5076825"/>
                      </a:cubicBezTo>
                      <a:cubicBezTo>
                        <a:pt x="3378267" y="5066218"/>
                        <a:pt x="3379293" y="5065748"/>
                        <a:pt x="3343413" y="5057775"/>
                      </a:cubicBezTo>
                      <a:cubicBezTo>
                        <a:pt x="3327609" y="5054263"/>
                        <a:pt x="3311494" y="5052177"/>
                        <a:pt x="3295788" y="5048250"/>
                      </a:cubicBezTo>
                      <a:cubicBezTo>
                        <a:pt x="3286048" y="5045815"/>
                        <a:pt x="3276899" y="5041367"/>
                        <a:pt x="3267213" y="5038725"/>
                      </a:cubicBezTo>
                      <a:cubicBezTo>
                        <a:pt x="3241954" y="5031836"/>
                        <a:pt x="3215851" y="5027954"/>
                        <a:pt x="3191013" y="5019675"/>
                      </a:cubicBezTo>
                      <a:lnTo>
                        <a:pt x="3133863" y="5000625"/>
                      </a:lnTo>
                      <a:cubicBezTo>
                        <a:pt x="3124338" y="4997450"/>
                        <a:pt x="3113642" y="4996669"/>
                        <a:pt x="3105288" y="4991100"/>
                      </a:cubicBezTo>
                      <a:lnTo>
                        <a:pt x="3019563" y="4933950"/>
                      </a:lnTo>
                      <a:lnTo>
                        <a:pt x="2990988" y="4914900"/>
                      </a:lnTo>
                      <a:lnTo>
                        <a:pt x="2962413" y="4895850"/>
                      </a:lnTo>
                      <a:cubicBezTo>
                        <a:pt x="2956063" y="4886325"/>
                        <a:pt x="2951458" y="4875370"/>
                        <a:pt x="2943363" y="4867275"/>
                      </a:cubicBezTo>
                      <a:cubicBezTo>
                        <a:pt x="2868438" y="4792350"/>
                        <a:pt x="2964234" y="4913275"/>
                        <a:pt x="2886213" y="4819650"/>
                      </a:cubicBezTo>
                      <a:cubicBezTo>
                        <a:pt x="2878884" y="4810856"/>
                        <a:pt x="2875778" y="4798613"/>
                        <a:pt x="2867163" y="4791075"/>
                      </a:cubicBezTo>
                      <a:cubicBezTo>
                        <a:pt x="2849933" y="4775998"/>
                        <a:pt x="2810013" y="4752975"/>
                        <a:pt x="2810013" y="4752975"/>
                      </a:cubicBezTo>
                      <a:cubicBezTo>
                        <a:pt x="2803663" y="4743450"/>
                        <a:pt x="2799902" y="4731551"/>
                        <a:pt x="2790963" y="4724400"/>
                      </a:cubicBezTo>
                      <a:cubicBezTo>
                        <a:pt x="2783123" y="4718128"/>
                        <a:pt x="2771368" y="4719365"/>
                        <a:pt x="2762388" y="4714875"/>
                      </a:cubicBezTo>
                      <a:cubicBezTo>
                        <a:pt x="2752149" y="4709755"/>
                        <a:pt x="2743338" y="4702175"/>
                        <a:pt x="2733813" y="4695825"/>
                      </a:cubicBezTo>
                      <a:cubicBezTo>
                        <a:pt x="2689363" y="4629150"/>
                        <a:pt x="2714763" y="4651375"/>
                        <a:pt x="2667138" y="4619625"/>
                      </a:cubicBezTo>
                      <a:cubicBezTo>
                        <a:pt x="2650373" y="4569330"/>
                        <a:pt x="2663182" y="4599404"/>
                        <a:pt x="2619513" y="4533900"/>
                      </a:cubicBezTo>
                      <a:cubicBezTo>
                        <a:pt x="2613163" y="4524375"/>
                        <a:pt x="2604083" y="4516185"/>
                        <a:pt x="2600463" y="4505325"/>
                      </a:cubicBezTo>
                      <a:lnTo>
                        <a:pt x="2571888" y="4419600"/>
                      </a:lnTo>
                      <a:cubicBezTo>
                        <a:pt x="2568713" y="4410075"/>
                        <a:pt x="2564332" y="4400870"/>
                        <a:pt x="2562363" y="4391025"/>
                      </a:cubicBezTo>
                      <a:cubicBezTo>
                        <a:pt x="2548900" y="4323709"/>
                        <a:pt x="2557958" y="4358759"/>
                        <a:pt x="2533788" y="4286250"/>
                      </a:cubicBezTo>
                      <a:lnTo>
                        <a:pt x="2524263" y="4257675"/>
                      </a:lnTo>
                      <a:lnTo>
                        <a:pt x="2514738" y="4229100"/>
                      </a:lnTo>
                      <a:cubicBezTo>
                        <a:pt x="2532224" y="3879383"/>
                        <a:pt x="2512856" y="4149844"/>
                        <a:pt x="2533788" y="3971925"/>
                      </a:cubicBezTo>
                      <a:cubicBezTo>
                        <a:pt x="2547182" y="3858074"/>
                        <a:pt x="2532320" y="3909655"/>
                        <a:pt x="2552838" y="3848100"/>
                      </a:cubicBezTo>
                      <a:cubicBezTo>
                        <a:pt x="2560922" y="3670243"/>
                        <a:pt x="2570001" y="3457305"/>
                        <a:pt x="2581413" y="3286125"/>
                      </a:cubicBezTo>
                      <a:lnTo>
                        <a:pt x="2590938" y="3143250"/>
                      </a:lnTo>
                      <a:cubicBezTo>
                        <a:pt x="2596210" y="2921829"/>
                        <a:pt x="2596551" y="2760981"/>
                        <a:pt x="2609988" y="2552700"/>
                      </a:cubicBezTo>
                      <a:cubicBezTo>
                        <a:pt x="2612246" y="2517704"/>
                        <a:pt x="2615640" y="2482780"/>
                        <a:pt x="2619513" y="2447925"/>
                      </a:cubicBezTo>
                      <a:cubicBezTo>
                        <a:pt x="2625167" y="2397043"/>
                        <a:pt x="2638563" y="2295525"/>
                        <a:pt x="2638563" y="2295525"/>
                      </a:cubicBezTo>
                      <a:cubicBezTo>
                        <a:pt x="2635388" y="2174875"/>
                        <a:pt x="2636567" y="2054032"/>
                        <a:pt x="2629038" y="1933575"/>
                      </a:cubicBezTo>
                      <a:cubicBezTo>
                        <a:pt x="2625130" y="1871055"/>
                        <a:pt x="2610681" y="1851314"/>
                        <a:pt x="2600463" y="1800225"/>
                      </a:cubicBezTo>
                      <a:cubicBezTo>
                        <a:pt x="2596675" y="1781287"/>
                        <a:pt x="2595622" y="1761811"/>
                        <a:pt x="2590938" y="1743075"/>
                      </a:cubicBezTo>
                      <a:cubicBezTo>
                        <a:pt x="2586068" y="1723594"/>
                        <a:pt x="2583027" y="1702633"/>
                        <a:pt x="2571888" y="1685925"/>
                      </a:cubicBezTo>
                      <a:cubicBezTo>
                        <a:pt x="2565538" y="1676400"/>
                        <a:pt x="2557958" y="1667589"/>
                        <a:pt x="2552838" y="1657350"/>
                      </a:cubicBezTo>
                      <a:cubicBezTo>
                        <a:pt x="2544835" y="1641345"/>
                        <a:pt x="2538366" y="1605934"/>
                        <a:pt x="2533788" y="1590675"/>
                      </a:cubicBezTo>
                      <a:cubicBezTo>
                        <a:pt x="2528018" y="1571441"/>
                        <a:pt x="2520255" y="1552833"/>
                        <a:pt x="2514738" y="1533525"/>
                      </a:cubicBezTo>
                      <a:cubicBezTo>
                        <a:pt x="2507545" y="1508351"/>
                        <a:pt x="2510211" y="1479110"/>
                        <a:pt x="2495688" y="1457325"/>
                      </a:cubicBezTo>
                      <a:cubicBezTo>
                        <a:pt x="2465499" y="1412042"/>
                        <a:pt x="2480258" y="1439610"/>
                        <a:pt x="2457588" y="1371600"/>
                      </a:cubicBezTo>
                      <a:cubicBezTo>
                        <a:pt x="2454413" y="1362075"/>
                        <a:pt x="2453632" y="1351379"/>
                        <a:pt x="2448063" y="1343025"/>
                      </a:cubicBezTo>
                      <a:lnTo>
                        <a:pt x="2409963" y="1285875"/>
                      </a:lnTo>
                      <a:cubicBezTo>
                        <a:pt x="2408589" y="1279005"/>
                        <a:pt x="2399281" y="1222227"/>
                        <a:pt x="2390913" y="1209675"/>
                      </a:cubicBezTo>
                      <a:cubicBezTo>
                        <a:pt x="2383441" y="1198467"/>
                        <a:pt x="2371863" y="1190625"/>
                        <a:pt x="2362338" y="1181100"/>
                      </a:cubicBezTo>
                      <a:cubicBezTo>
                        <a:pt x="2345599" y="1130882"/>
                        <a:pt x="2363876" y="1171516"/>
                        <a:pt x="2324238" y="1123950"/>
                      </a:cubicBezTo>
                      <a:cubicBezTo>
                        <a:pt x="2316909" y="1115156"/>
                        <a:pt x="2313803" y="1102913"/>
                        <a:pt x="2305188" y="1095375"/>
                      </a:cubicBezTo>
                      <a:cubicBezTo>
                        <a:pt x="2264878" y="1060104"/>
                        <a:pt x="2258710" y="1060832"/>
                        <a:pt x="2219463" y="1047750"/>
                      </a:cubicBezTo>
                      <a:cubicBezTo>
                        <a:pt x="2177663" y="1005950"/>
                        <a:pt x="2179920" y="1005513"/>
                        <a:pt x="2114688" y="962025"/>
                      </a:cubicBezTo>
                      <a:cubicBezTo>
                        <a:pt x="2085990" y="942893"/>
                        <a:pt x="2081850" y="938427"/>
                        <a:pt x="2048013" y="923925"/>
                      </a:cubicBezTo>
                      <a:cubicBezTo>
                        <a:pt x="2038785" y="919970"/>
                        <a:pt x="2028963" y="917575"/>
                        <a:pt x="2019438" y="914400"/>
                      </a:cubicBezTo>
                      <a:cubicBezTo>
                        <a:pt x="1952248" y="847210"/>
                        <a:pt x="1986385" y="869298"/>
                        <a:pt x="1924188" y="838200"/>
                      </a:cubicBezTo>
                      <a:cubicBezTo>
                        <a:pt x="1883320" y="756463"/>
                        <a:pt x="1930415" y="834902"/>
                        <a:pt x="1876563" y="781050"/>
                      </a:cubicBezTo>
                      <a:cubicBezTo>
                        <a:pt x="1813063" y="717550"/>
                        <a:pt x="1905138" y="784225"/>
                        <a:pt x="1828938" y="733425"/>
                      </a:cubicBezTo>
                      <a:cubicBezTo>
                        <a:pt x="1810894" y="679292"/>
                        <a:pt x="1826513" y="711950"/>
                        <a:pt x="1762263" y="647700"/>
                      </a:cubicBezTo>
                      <a:lnTo>
                        <a:pt x="1647963" y="533400"/>
                      </a:lnTo>
                      <a:cubicBezTo>
                        <a:pt x="1638438" y="523875"/>
                        <a:pt x="1626860" y="516033"/>
                        <a:pt x="1619388" y="504825"/>
                      </a:cubicBezTo>
                      <a:cubicBezTo>
                        <a:pt x="1613038" y="495300"/>
                        <a:pt x="1609277" y="483401"/>
                        <a:pt x="1600338" y="476250"/>
                      </a:cubicBezTo>
                      <a:cubicBezTo>
                        <a:pt x="1592498" y="469978"/>
                        <a:pt x="1581288" y="469900"/>
                        <a:pt x="1571763" y="466725"/>
                      </a:cubicBezTo>
                      <a:cubicBezTo>
                        <a:pt x="1553884" y="442886"/>
                        <a:pt x="1508830" y="379072"/>
                        <a:pt x="1486038" y="371475"/>
                      </a:cubicBezTo>
                      <a:lnTo>
                        <a:pt x="1457463" y="361950"/>
                      </a:lnTo>
                      <a:cubicBezTo>
                        <a:pt x="1444763" y="352425"/>
                        <a:pt x="1431310" y="343829"/>
                        <a:pt x="1419363" y="333375"/>
                      </a:cubicBezTo>
                      <a:cubicBezTo>
                        <a:pt x="1405846" y="321548"/>
                        <a:pt x="1395288" y="306495"/>
                        <a:pt x="1381263" y="295275"/>
                      </a:cubicBezTo>
                      <a:cubicBezTo>
                        <a:pt x="1363385" y="280972"/>
                        <a:pt x="1343163" y="269875"/>
                        <a:pt x="1324113" y="257175"/>
                      </a:cubicBezTo>
                      <a:lnTo>
                        <a:pt x="1295538" y="238125"/>
                      </a:lnTo>
                      <a:cubicBezTo>
                        <a:pt x="1286013" y="231775"/>
                        <a:pt x="1275058" y="227170"/>
                        <a:pt x="1266963" y="219075"/>
                      </a:cubicBezTo>
                      <a:cubicBezTo>
                        <a:pt x="1229131" y="181243"/>
                        <a:pt x="1251456" y="193767"/>
                        <a:pt x="1200288" y="180975"/>
                      </a:cubicBezTo>
                      <a:cubicBezTo>
                        <a:pt x="1171590" y="161843"/>
                        <a:pt x="1167450" y="157377"/>
                        <a:pt x="1133613" y="142875"/>
                      </a:cubicBezTo>
                      <a:cubicBezTo>
                        <a:pt x="1124385" y="138920"/>
                        <a:pt x="1114018" y="137840"/>
                        <a:pt x="1105038" y="133350"/>
                      </a:cubicBezTo>
                      <a:cubicBezTo>
                        <a:pt x="1094799" y="128230"/>
                        <a:pt x="1086402" y="119980"/>
                        <a:pt x="1076463" y="114300"/>
                      </a:cubicBezTo>
                      <a:cubicBezTo>
                        <a:pt x="1055261" y="102185"/>
                        <a:pt x="1033535" y="91662"/>
                        <a:pt x="1009788" y="85725"/>
                      </a:cubicBezTo>
                      <a:cubicBezTo>
                        <a:pt x="994082" y="81798"/>
                        <a:pt x="977869" y="80127"/>
                        <a:pt x="962163" y="76200"/>
                      </a:cubicBezTo>
                      <a:cubicBezTo>
                        <a:pt x="952423" y="73765"/>
                        <a:pt x="943389" y="68853"/>
                        <a:pt x="933588" y="66675"/>
                      </a:cubicBezTo>
                      <a:cubicBezTo>
                        <a:pt x="914735" y="62485"/>
                        <a:pt x="895174" y="61834"/>
                        <a:pt x="876438" y="57150"/>
                      </a:cubicBezTo>
                      <a:lnTo>
                        <a:pt x="790713" y="28575"/>
                      </a:lnTo>
                      <a:cubicBezTo>
                        <a:pt x="781188" y="25400"/>
                        <a:pt x="771878" y="21485"/>
                        <a:pt x="762138" y="19050"/>
                      </a:cubicBezTo>
                      <a:cubicBezTo>
                        <a:pt x="749438" y="15875"/>
                        <a:pt x="737014" y="11255"/>
                        <a:pt x="724038" y="9525"/>
                      </a:cubicBezTo>
                      <a:cubicBezTo>
                        <a:pt x="689277" y="4890"/>
                        <a:pt x="654188" y="3175"/>
                        <a:pt x="619263" y="0"/>
                      </a:cubicBezTo>
                      <a:cubicBezTo>
                        <a:pt x="533538" y="3175"/>
                        <a:pt x="447705" y="4174"/>
                        <a:pt x="362088" y="9525"/>
                      </a:cubicBezTo>
                      <a:cubicBezTo>
                        <a:pt x="345930" y="10535"/>
                        <a:pt x="328943" y="11810"/>
                        <a:pt x="314463" y="19050"/>
                      </a:cubicBezTo>
                      <a:cubicBezTo>
                        <a:pt x="302415" y="25074"/>
                        <a:pt x="296115" y="38859"/>
                        <a:pt x="285888" y="47625"/>
                      </a:cubicBezTo>
                      <a:cubicBezTo>
                        <a:pt x="273835" y="57956"/>
                        <a:pt x="261571" y="68324"/>
                        <a:pt x="247788" y="76200"/>
                      </a:cubicBezTo>
                      <a:cubicBezTo>
                        <a:pt x="109765" y="155070"/>
                        <a:pt x="339975" y="5217"/>
                        <a:pt x="190638" y="104775"/>
                      </a:cubicBezTo>
                      <a:cubicBezTo>
                        <a:pt x="173899" y="154993"/>
                        <a:pt x="192176" y="114359"/>
                        <a:pt x="152538" y="161925"/>
                      </a:cubicBezTo>
                      <a:cubicBezTo>
                        <a:pt x="110253" y="212667"/>
                        <a:pt x="152602" y="167525"/>
                        <a:pt x="123963" y="219075"/>
                      </a:cubicBezTo>
                      <a:cubicBezTo>
                        <a:pt x="112844" y="239089"/>
                        <a:pt x="85863" y="276225"/>
                        <a:pt x="85863" y="276225"/>
                      </a:cubicBezTo>
                      <a:cubicBezTo>
                        <a:pt x="82205" y="298175"/>
                        <a:pt x="78537" y="338502"/>
                        <a:pt x="66813" y="361950"/>
                      </a:cubicBezTo>
                      <a:cubicBezTo>
                        <a:pt x="61693" y="372189"/>
                        <a:pt x="52883" y="380286"/>
                        <a:pt x="47763" y="390525"/>
                      </a:cubicBezTo>
                      <a:cubicBezTo>
                        <a:pt x="43273" y="399505"/>
                        <a:pt x="42728" y="410120"/>
                        <a:pt x="38238" y="419100"/>
                      </a:cubicBezTo>
                      <a:cubicBezTo>
                        <a:pt x="33118" y="429339"/>
                        <a:pt x="23837" y="437214"/>
                        <a:pt x="19188" y="447675"/>
                      </a:cubicBezTo>
                      <a:cubicBezTo>
                        <a:pt x="-2874" y="497315"/>
                        <a:pt x="138" y="492593"/>
                        <a:pt x="138" y="533400"/>
                      </a:cubicBez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자유형 75"/>
                <p:cNvSpPr/>
                <p:nvPr/>
              </p:nvSpPr>
              <p:spPr>
                <a:xfrm rot="20210396">
                  <a:off x="5912913" y="1868522"/>
                  <a:ext cx="165329" cy="1054617"/>
                </a:xfrm>
                <a:custGeom>
                  <a:avLst/>
                  <a:gdLst>
                    <a:gd name="connsiteX0" fmla="*/ 23138 w 337463"/>
                    <a:gd name="connsiteY0" fmla="*/ 2152650 h 2152650"/>
                    <a:gd name="connsiteX1" fmla="*/ 4088 w 337463"/>
                    <a:gd name="connsiteY1" fmla="*/ 2105025 h 2152650"/>
                    <a:gd name="connsiteX2" fmla="*/ 23138 w 337463"/>
                    <a:gd name="connsiteY2" fmla="*/ 1676400 h 2152650"/>
                    <a:gd name="connsiteX3" fmla="*/ 23138 w 337463"/>
                    <a:gd name="connsiteY3" fmla="*/ 1143000 h 2152650"/>
                    <a:gd name="connsiteX4" fmla="*/ 4088 w 337463"/>
                    <a:gd name="connsiteY4" fmla="*/ 923925 h 2152650"/>
                    <a:gd name="connsiteX5" fmla="*/ 13613 w 337463"/>
                    <a:gd name="connsiteY5" fmla="*/ 323850 h 2152650"/>
                    <a:gd name="connsiteX6" fmla="*/ 32663 w 337463"/>
                    <a:gd name="connsiteY6" fmla="*/ 266700 h 2152650"/>
                    <a:gd name="connsiteX7" fmla="*/ 70763 w 337463"/>
                    <a:gd name="connsiteY7" fmla="*/ 209550 h 2152650"/>
                    <a:gd name="connsiteX8" fmla="*/ 89813 w 337463"/>
                    <a:gd name="connsiteY8" fmla="*/ 152400 h 2152650"/>
                    <a:gd name="connsiteX9" fmla="*/ 137438 w 337463"/>
                    <a:gd name="connsiteY9" fmla="*/ 66675 h 2152650"/>
                    <a:gd name="connsiteX10" fmla="*/ 194588 w 337463"/>
                    <a:gd name="connsiteY10" fmla="*/ 38100 h 2152650"/>
                    <a:gd name="connsiteX11" fmla="*/ 280313 w 337463"/>
                    <a:gd name="connsiteY11" fmla="*/ 0 h 2152650"/>
                    <a:gd name="connsiteX12" fmla="*/ 337463 w 337463"/>
                    <a:gd name="connsiteY12" fmla="*/ 0 h 2152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37463" h="2152650">
                      <a:moveTo>
                        <a:pt x="23138" y="2152650"/>
                      </a:moveTo>
                      <a:cubicBezTo>
                        <a:pt x="16788" y="2136775"/>
                        <a:pt x="4476" y="2122118"/>
                        <a:pt x="4088" y="2105025"/>
                      </a:cubicBezTo>
                      <a:cubicBezTo>
                        <a:pt x="-2525" y="1814043"/>
                        <a:pt x="-4157" y="1840170"/>
                        <a:pt x="23138" y="1676400"/>
                      </a:cubicBezTo>
                      <a:cubicBezTo>
                        <a:pt x="40150" y="1438228"/>
                        <a:pt x="39759" y="1503113"/>
                        <a:pt x="23138" y="1143000"/>
                      </a:cubicBezTo>
                      <a:cubicBezTo>
                        <a:pt x="19758" y="1069777"/>
                        <a:pt x="4088" y="923925"/>
                        <a:pt x="4088" y="923925"/>
                      </a:cubicBezTo>
                      <a:cubicBezTo>
                        <a:pt x="7263" y="723900"/>
                        <a:pt x="4923" y="523711"/>
                        <a:pt x="13613" y="323850"/>
                      </a:cubicBezTo>
                      <a:cubicBezTo>
                        <a:pt x="14485" y="303788"/>
                        <a:pt x="21524" y="283408"/>
                        <a:pt x="32663" y="266700"/>
                      </a:cubicBezTo>
                      <a:cubicBezTo>
                        <a:pt x="45363" y="247650"/>
                        <a:pt x="63523" y="231270"/>
                        <a:pt x="70763" y="209550"/>
                      </a:cubicBezTo>
                      <a:lnTo>
                        <a:pt x="89813" y="152400"/>
                      </a:lnTo>
                      <a:cubicBezTo>
                        <a:pt x="99739" y="122623"/>
                        <a:pt x="109365" y="85390"/>
                        <a:pt x="137438" y="66675"/>
                      </a:cubicBezTo>
                      <a:cubicBezTo>
                        <a:pt x="219330" y="12080"/>
                        <a:pt x="115718" y="77535"/>
                        <a:pt x="194588" y="38100"/>
                      </a:cubicBezTo>
                      <a:cubicBezTo>
                        <a:pt x="229117" y="20835"/>
                        <a:pt x="231166" y="0"/>
                        <a:pt x="280313" y="0"/>
                      </a:cubicBezTo>
                      <a:lnTo>
                        <a:pt x="337463" y="0"/>
                      </a:lnTo>
                    </a:path>
                  </a:pathLst>
                </a:custGeom>
                <a:noFill/>
                <a:ln w="7620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>
                <a:off x="4690308" y="1858693"/>
                <a:ext cx="2323770" cy="2838181"/>
                <a:chOff x="4690308" y="1858693"/>
                <a:chExt cx="2323770" cy="2838181"/>
              </a:xfrm>
            </p:grpSpPr>
            <p:sp>
              <p:nvSpPr>
                <p:cNvPr id="65" name="다이아몬드 64"/>
                <p:cNvSpPr/>
                <p:nvPr/>
              </p:nvSpPr>
              <p:spPr>
                <a:xfrm rot="20210396">
                  <a:off x="4690308" y="1858693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다이아몬드 65"/>
                <p:cNvSpPr/>
                <p:nvPr/>
              </p:nvSpPr>
              <p:spPr>
                <a:xfrm rot="21497721">
                  <a:off x="5077191" y="2443368"/>
                  <a:ext cx="326529" cy="562534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다이아몬드 66"/>
                <p:cNvSpPr/>
                <p:nvPr/>
              </p:nvSpPr>
              <p:spPr>
                <a:xfrm rot="1887407">
                  <a:off x="5729872" y="2750586"/>
                  <a:ext cx="326529" cy="562534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다이아몬드 67"/>
                <p:cNvSpPr/>
                <p:nvPr/>
              </p:nvSpPr>
              <p:spPr>
                <a:xfrm rot="17141842">
                  <a:off x="5410996" y="1925055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다이아몬드 68"/>
                <p:cNvSpPr/>
                <p:nvPr/>
              </p:nvSpPr>
              <p:spPr>
                <a:xfrm rot="17141842">
                  <a:off x="6532839" y="3481335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다이아몬드 69"/>
                <p:cNvSpPr/>
                <p:nvPr/>
              </p:nvSpPr>
              <p:spPr>
                <a:xfrm rot="12416850">
                  <a:off x="6352493" y="4087888"/>
                  <a:ext cx="353492" cy="608986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다이아몬드 70"/>
                <p:cNvSpPr/>
                <p:nvPr/>
              </p:nvSpPr>
              <p:spPr>
                <a:xfrm rot="19323175">
                  <a:off x="6312037" y="2477201"/>
                  <a:ext cx="283076" cy="487675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다이아몬드 71"/>
                <p:cNvSpPr/>
                <p:nvPr/>
              </p:nvSpPr>
              <p:spPr>
                <a:xfrm rot="19323175">
                  <a:off x="6011589" y="3298026"/>
                  <a:ext cx="283076" cy="487675"/>
                </a:xfrm>
                <a:prstGeom prst="diamond">
                  <a:avLst/>
                </a:prstGeom>
                <a:solidFill>
                  <a:srgbClr val="00B0F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4233073" y="1332298"/>
                <a:ext cx="3284053" cy="3047979"/>
                <a:chOff x="1204123" y="1351348"/>
                <a:chExt cx="3284053" cy="3047979"/>
              </a:xfrm>
            </p:grpSpPr>
            <p:pic>
              <p:nvPicPr>
                <p:cNvPr id="61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7" t="29696" r="8893" b="16054"/>
                <a:stretch/>
              </p:blipFill>
              <p:spPr bwMode="auto">
                <a:xfrm rot="20210396">
                  <a:off x="3424226" y="2551452"/>
                  <a:ext cx="1063950" cy="1012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8" t="31667" r="55291" b="13333"/>
                <a:stretch/>
              </p:blipFill>
              <p:spPr bwMode="auto">
                <a:xfrm rot="21026456">
                  <a:off x="1204123" y="2788668"/>
                  <a:ext cx="1063951" cy="1026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8" t="31667" r="55291" b="13333"/>
                <a:stretch/>
              </p:blipFill>
              <p:spPr bwMode="auto">
                <a:xfrm rot="1100703">
                  <a:off x="2271114" y="3372708"/>
                  <a:ext cx="1063951" cy="1026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917" t="29696" r="8893" b="16054"/>
                <a:stretch/>
              </p:blipFill>
              <p:spPr bwMode="auto">
                <a:xfrm rot="15710396">
                  <a:off x="2799061" y="1377013"/>
                  <a:ext cx="1063950" cy="10126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8" name="그룹 47"/>
            <p:cNvGrpSpPr/>
            <p:nvPr/>
          </p:nvGrpSpPr>
          <p:grpSpPr>
            <a:xfrm>
              <a:off x="10724680" y="-297871"/>
              <a:ext cx="6445287" cy="7360702"/>
              <a:chOff x="-8437651" y="748238"/>
              <a:chExt cx="6445287" cy="7360702"/>
            </a:xfrm>
          </p:grpSpPr>
          <p:pic>
            <p:nvPicPr>
              <p:cNvPr id="49" name="Picture 4" descr="Midsummer Fairies - Lantern: 8.5x11 Art Print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388958" y="748238"/>
                <a:ext cx="2396594" cy="3101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6" descr="Inspired by Shakespeares A Midsummer Nights Dream, the Midsummer Fairies series celebrates the beauty of nature as only the wee folk can. The Bluebell Fairy lulls her queen to sleep with a sweet flower chorus. Her skirt is of curling petals and sprightly ribbons and her hair is tied in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585353" y="815896"/>
                <a:ext cx="2174875" cy="2814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8" descr="A Flower Fairy Alphabet #1 (ìì¬ë¦¬ ë©ë¦¬ë°ì»¤) : ë¤ì´ë² ë¸ë¡ê·¸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436308" y="780657"/>
                <a:ext cx="1927812" cy="2939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42851" y="3637763"/>
                <a:ext cx="1747400" cy="2026984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90251" y="3637763"/>
                <a:ext cx="1747400" cy="2026984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437651" y="3637763"/>
                <a:ext cx="1747400" cy="2026984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437651" y="5753983"/>
                <a:ext cx="1747400" cy="2354957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90251" y="5753983"/>
                <a:ext cx="1747400" cy="2354957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43920" y="5753982"/>
                <a:ext cx="1865685" cy="23549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338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72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ï¼ç´«é½è±ã®ç°ªï¼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ãåè²©ããåèå­é¢¨ãç´«é½è±å¯å¤©ã®ãã¢ã¹ï¼ä¸­ãµã¤ãºï¼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5875" y="0"/>
            <a:ext cx="5095875" cy="509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vely Blue Resins.  é¨æ¿¡ãããããã®ãã¬ãã¿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140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00" y="0"/>
            <a:ext cx="4762500" cy="714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ë¶í ìêµ­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225" y="0"/>
            <a:ext cx="42862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ë¶í ìêµ­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6" t="10154" r="9162" b="7077"/>
          <a:stretch/>
        </p:blipFill>
        <p:spPr bwMode="auto">
          <a:xfrm>
            <a:off x="4137026" y="0"/>
            <a:ext cx="3151394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5" t="21333" r="13735" b="15259"/>
          <a:stretch/>
        </p:blipFill>
        <p:spPr bwMode="auto">
          <a:xfrm>
            <a:off x="7288420" y="0"/>
            <a:ext cx="3192832" cy="339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ë¶í ì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814" y="0"/>
            <a:ext cx="3390486" cy="339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í° ì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793" y="3674115"/>
            <a:ext cx="4785027" cy="318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í° ì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5" y="3674116"/>
            <a:ext cx="4835525" cy="319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í° ì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964" y="3674115"/>
            <a:ext cx="4773989" cy="318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65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58</Words>
  <Application>Microsoft Office PowerPoint</Application>
  <PresentationFormat>와이드스크린</PresentationFormat>
  <Paragraphs>19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23</cp:revision>
  <dcterms:created xsi:type="dcterms:W3CDTF">2019-05-31T03:06:56Z</dcterms:created>
  <dcterms:modified xsi:type="dcterms:W3CDTF">2019-05-31T09:51:03Z</dcterms:modified>
</cp:coreProperties>
</file>